
<file path=[Content_Types].xml><?xml version="1.0" encoding="utf-8"?>
<Types xmlns="http://schemas.openxmlformats.org/package/2006/content-types"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159.jpg" ContentType="image/jpeg"/>
  <Override PartName="/ppt/media/image164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9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80" r:id="rId20"/>
    <p:sldId id="281" r:id="rId21"/>
    <p:sldId id="282" r:id="rId22"/>
    <p:sldId id="283" r:id="rId23"/>
    <p:sldId id="297" r:id="rId24"/>
    <p:sldId id="298" r:id="rId25"/>
    <p:sldId id="294" r:id="rId26"/>
    <p:sldId id="287" r:id="rId27"/>
    <p:sldId id="288" r:id="rId28"/>
    <p:sldId id="290" r:id="rId29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599"/>
  </p:normalViewPr>
  <p:slideViewPr>
    <p:cSldViewPr>
      <p:cViewPr varScale="1">
        <p:scale>
          <a:sx n="81" d="100"/>
          <a:sy n="81" d="100"/>
        </p:scale>
        <p:origin x="725" y="6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876" y="2125980"/>
            <a:ext cx="10368598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9752" y="3840480"/>
            <a:ext cx="8538845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rgbClr val="0374BB"/>
                </a:solidFill>
                <a:latin typeface="Helvetica"/>
                <a:cs typeface="Helvetica"/>
              </a:defRPr>
            </a:lvl1pPr>
          </a:lstStyle>
          <a:p>
            <a:pPr marL="12700">
              <a:lnSpc>
                <a:spcPts val="1650"/>
              </a:lnSpc>
            </a:pPr>
            <a:r>
              <a:rPr spc="-5" dirty="0"/>
              <a:t>#ApplyNow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3/19/2021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rgbClr val="0374BB"/>
                </a:solidFill>
                <a:latin typeface="Helvetica"/>
                <a:cs typeface="Helvetica"/>
              </a:defRPr>
            </a:lvl1pPr>
          </a:lstStyle>
          <a:p>
            <a:pPr marL="12700">
              <a:lnSpc>
                <a:spcPts val="1650"/>
              </a:lnSpc>
            </a:pPr>
            <a:r>
              <a:rPr spc="-5" dirty="0"/>
              <a:t>#ApplyNow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3/19/2021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41" y="0"/>
            <a:ext cx="12189764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917" y="1577340"/>
            <a:ext cx="5306282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2150" y="1577340"/>
            <a:ext cx="5306282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rgbClr val="0374BB"/>
                </a:solidFill>
                <a:latin typeface="Helvetica"/>
                <a:cs typeface="Helvetica"/>
              </a:defRPr>
            </a:lvl1pPr>
          </a:lstStyle>
          <a:p>
            <a:pPr marL="12700">
              <a:lnSpc>
                <a:spcPts val="1650"/>
              </a:lnSpc>
            </a:pPr>
            <a:r>
              <a:rPr spc="-5" dirty="0"/>
              <a:t>#ApplyNow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3/19/2021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rgbClr val="0374BB"/>
                </a:solidFill>
                <a:latin typeface="Helvetica"/>
                <a:cs typeface="Helvetica"/>
              </a:defRPr>
            </a:lvl1pPr>
          </a:lstStyle>
          <a:p>
            <a:pPr marL="12700">
              <a:lnSpc>
                <a:spcPts val="1650"/>
              </a:lnSpc>
            </a:pPr>
            <a:r>
              <a:rPr spc="-5" dirty="0"/>
              <a:t>#ApplyNow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3/19/2021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99" y="0"/>
            <a:ext cx="12191993" cy="684599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rgbClr val="0374BB"/>
                </a:solidFill>
                <a:latin typeface="Helvetica"/>
                <a:cs typeface="Helvetica"/>
              </a:defRPr>
            </a:lvl1pPr>
          </a:lstStyle>
          <a:p>
            <a:pPr marL="12700">
              <a:lnSpc>
                <a:spcPts val="1650"/>
              </a:lnSpc>
            </a:pPr>
            <a:r>
              <a:rPr spc="-5" dirty="0"/>
              <a:t>#ApplyNow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3/19/2021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19717" y="621229"/>
            <a:ext cx="2734310" cy="482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953645" y="2538350"/>
            <a:ext cx="6291059" cy="2946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9714286" y="6217153"/>
            <a:ext cx="1131570" cy="228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 i="0">
                <a:solidFill>
                  <a:srgbClr val="0374BB"/>
                </a:solidFill>
                <a:latin typeface="Helvetica"/>
                <a:cs typeface="Helvetica"/>
              </a:defRPr>
            </a:lvl1pPr>
          </a:lstStyle>
          <a:p>
            <a:pPr marL="12700">
              <a:lnSpc>
                <a:spcPts val="1650"/>
              </a:lnSpc>
            </a:pPr>
            <a:r>
              <a:rPr spc="-5" dirty="0"/>
              <a:t>#ApplyNow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917" y="6377940"/>
            <a:ext cx="28056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3/19/2021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82812" y="6377940"/>
            <a:ext cx="28056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openxmlformats.org/officeDocument/2006/relationships/video" Target="../media/media1.mp4"/><Relationship Id="rId16" Type="http://schemas.openxmlformats.org/officeDocument/2006/relationships/hyperlink" Target="http://www.nwrc.ac.uk/" TargetMode="External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9.jpg"/><Relationship Id="rId7" Type="http://schemas.openxmlformats.org/officeDocument/2006/relationships/image" Target="../media/image7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hyperlink" Target="http://www.nwrc.ac.uk/" TargetMode="External"/><Relationship Id="rId4" Type="http://schemas.openxmlformats.org/officeDocument/2006/relationships/image" Target="../media/image50.png"/><Relationship Id="rId9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3.png"/><Relationship Id="rId18" Type="http://schemas.openxmlformats.org/officeDocument/2006/relationships/image" Target="../media/image32.png"/><Relationship Id="rId3" Type="http://schemas.openxmlformats.org/officeDocument/2006/relationships/image" Target="../media/image55.jpg"/><Relationship Id="rId21" Type="http://schemas.openxmlformats.org/officeDocument/2006/relationships/hyperlink" Target="http://www.nwrc.ac.uk/" TargetMode="External"/><Relationship Id="rId7" Type="http://schemas.openxmlformats.org/officeDocument/2006/relationships/image" Target="../media/image59.jpg"/><Relationship Id="rId12" Type="http://schemas.openxmlformats.org/officeDocument/2006/relationships/image" Target="../media/image62.png"/><Relationship Id="rId17" Type="http://schemas.openxmlformats.org/officeDocument/2006/relationships/image" Target="../media/image31.png"/><Relationship Id="rId2" Type="http://schemas.openxmlformats.org/officeDocument/2006/relationships/image" Target="../media/image54.png"/><Relationship Id="rId16" Type="http://schemas.openxmlformats.org/officeDocument/2006/relationships/image" Target="../media/image30.png"/><Relationship Id="rId20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11" Type="http://schemas.openxmlformats.org/officeDocument/2006/relationships/image" Target="../media/image7.png"/><Relationship Id="rId5" Type="http://schemas.openxmlformats.org/officeDocument/2006/relationships/image" Target="../media/image57.jpg"/><Relationship Id="rId15" Type="http://schemas.openxmlformats.org/officeDocument/2006/relationships/image" Target="../media/image65.png"/><Relationship Id="rId10" Type="http://schemas.openxmlformats.org/officeDocument/2006/relationships/image" Target="../media/image6.png"/><Relationship Id="rId19" Type="http://schemas.openxmlformats.org/officeDocument/2006/relationships/image" Target="../media/image66.png"/><Relationship Id="rId4" Type="http://schemas.openxmlformats.org/officeDocument/2006/relationships/image" Target="../media/image56.jpg"/><Relationship Id="rId9" Type="http://schemas.openxmlformats.org/officeDocument/2006/relationships/image" Target="../media/image61.png"/><Relationship Id="rId14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8.png"/><Relationship Id="rId18" Type="http://schemas.openxmlformats.org/officeDocument/2006/relationships/image" Target="../media/image79.png"/><Relationship Id="rId3" Type="http://schemas.openxmlformats.org/officeDocument/2006/relationships/image" Target="../media/image69.jpg"/><Relationship Id="rId7" Type="http://schemas.openxmlformats.org/officeDocument/2006/relationships/image" Target="../media/image73.png"/><Relationship Id="rId12" Type="http://schemas.openxmlformats.org/officeDocument/2006/relationships/image" Target="../media/image77.png"/><Relationship Id="rId17" Type="http://schemas.openxmlformats.org/officeDocument/2006/relationships/image" Target="../media/image14.png"/><Relationship Id="rId2" Type="http://schemas.openxmlformats.org/officeDocument/2006/relationships/image" Target="../media/image68.png"/><Relationship Id="rId16" Type="http://schemas.openxmlformats.org/officeDocument/2006/relationships/image" Target="../media/image13.png"/><Relationship Id="rId20" Type="http://schemas.openxmlformats.org/officeDocument/2006/relationships/hyperlink" Target="http://www.nwrc.ac.uk/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.png"/><Relationship Id="rId11" Type="http://schemas.openxmlformats.org/officeDocument/2006/relationships/image" Target="../media/image76.png"/><Relationship Id="rId5" Type="http://schemas.openxmlformats.org/officeDocument/2006/relationships/image" Target="../media/image71.png"/><Relationship Id="rId15" Type="http://schemas.openxmlformats.org/officeDocument/2006/relationships/image" Target="../media/image12.png"/><Relationship Id="rId10" Type="http://schemas.openxmlformats.org/officeDocument/2006/relationships/image" Target="../media/image75.png"/><Relationship Id="rId19" Type="http://schemas.openxmlformats.org/officeDocument/2006/relationships/image" Target="../media/image80.png"/><Relationship Id="rId4" Type="http://schemas.openxmlformats.org/officeDocument/2006/relationships/image" Target="../media/image70.jpg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65.png"/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12" Type="http://schemas.openxmlformats.org/officeDocument/2006/relationships/image" Target="../media/image64.png"/><Relationship Id="rId17" Type="http://schemas.openxmlformats.org/officeDocument/2006/relationships/hyperlink" Target="http://www.nwrc.ac.uk/" TargetMode="External"/><Relationship Id="rId2" Type="http://schemas.openxmlformats.org/officeDocument/2006/relationships/image" Target="../media/image54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11" Type="http://schemas.openxmlformats.org/officeDocument/2006/relationships/image" Target="../media/image63.png"/><Relationship Id="rId5" Type="http://schemas.openxmlformats.org/officeDocument/2006/relationships/image" Target="../media/image82.png"/><Relationship Id="rId15" Type="http://schemas.openxmlformats.org/officeDocument/2006/relationships/image" Target="../media/image31.png"/><Relationship Id="rId10" Type="http://schemas.openxmlformats.org/officeDocument/2006/relationships/image" Target="../media/image62.png"/><Relationship Id="rId4" Type="http://schemas.openxmlformats.org/officeDocument/2006/relationships/image" Target="../media/image81.jpg"/><Relationship Id="rId9" Type="http://schemas.openxmlformats.org/officeDocument/2006/relationships/image" Target="../media/image7.png"/><Relationship Id="rId1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7.png"/><Relationship Id="rId18" Type="http://schemas.openxmlformats.org/officeDocument/2006/relationships/image" Target="../media/image14.png"/><Relationship Id="rId3" Type="http://schemas.openxmlformats.org/officeDocument/2006/relationships/image" Target="../media/image84.jpg"/><Relationship Id="rId21" Type="http://schemas.openxmlformats.org/officeDocument/2006/relationships/image" Target="../media/image90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17" Type="http://schemas.openxmlformats.org/officeDocument/2006/relationships/image" Target="../media/image13.png"/><Relationship Id="rId2" Type="http://schemas.openxmlformats.org/officeDocument/2006/relationships/image" Target="../media/image68.png"/><Relationship Id="rId16" Type="http://schemas.openxmlformats.org/officeDocument/2006/relationships/image" Target="../media/image12.png"/><Relationship Id="rId20" Type="http://schemas.openxmlformats.org/officeDocument/2006/relationships/image" Target="../media/image8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7.jpg"/><Relationship Id="rId11" Type="http://schemas.openxmlformats.org/officeDocument/2006/relationships/image" Target="../media/image75.png"/><Relationship Id="rId24" Type="http://schemas.openxmlformats.org/officeDocument/2006/relationships/hyperlink" Target="http://www.nwrc.ac.uk/" TargetMode="External"/><Relationship Id="rId5" Type="http://schemas.openxmlformats.org/officeDocument/2006/relationships/image" Target="../media/image86.jpg"/><Relationship Id="rId15" Type="http://schemas.openxmlformats.org/officeDocument/2006/relationships/image" Target="../media/image11.png"/><Relationship Id="rId23" Type="http://schemas.openxmlformats.org/officeDocument/2006/relationships/image" Target="../media/image92.png"/><Relationship Id="rId10" Type="http://schemas.openxmlformats.org/officeDocument/2006/relationships/image" Target="../media/image7.png"/><Relationship Id="rId19" Type="http://schemas.openxmlformats.org/officeDocument/2006/relationships/image" Target="../media/image88.png"/><Relationship Id="rId4" Type="http://schemas.openxmlformats.org/officeDocument/2006/relationships/image" Target="../media/image85.jpg"/><Relationship Id="rId9" Type="http://schemas.openxmlformats.org/officeDocument/2006/relationships/image" Target="../media/image74.png"/><Relationship Id="rId14" Type="http://schemas.openxmlformats.org/officeDocument/2006/relationships/image" Target="../media/image78.png"/><Relationship Id="rId22" Type="http://schemas.openxmlformats.org/officeDocument/2006/relationships/image" Target="../media/image9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wrc.ac.uk/" TargetMode="External"/><Relationship Id="rId3" Type="http://schemas.openxmlformats.org/officeDocument/2006/relationships/image" Target="../media/image93.png"/><Relationship Id="rId7" Type="http://schemas.openxmlformats.org/officeDocument/2006/relationships/image" Target="../media/image9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5.png"/><Relationship Id="rId5" Type="http://schemas.openxmlformats.org/officeDocument/2006/relationships/image" Target="../media/image7.png"/><Relationship Id="rId4" Type="http://schemas.openxmlformats.org/officeDocument/2006/relationships/image" Target="../media/image9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8.png"/><Relationship Id="rId7" Type="http://schemas.openxmlformats.org/officeDocument/2006/relationships/image" Target="../media/image101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Relationship Id="rId9" Type="http://schemas.openxmlformats.org/officeDocument/2006/relationships/hyperlink" Target="http://www.nwrc.ac.uk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hyperlink" Target="http://www.nwrc.ac.uk/" TargetMode="External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4.png"/><Relationship Id="rId5" Type="http://schemas.openxmlformats.org/officeDocument/2006/relationships/image" Target="../media/image95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8.png"/><Relationship Id="rId7" Type="http://schemas.openxmlformats.org/officeDocument/2006/relationships/image" Target="../media/image101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105.png"/><Relationship Id="rId4" Type="http://schemas.openxmlformats.org/officeDocument/2006/relationships/image" Target="../media/image99.png"/><Relationship Id="rId9" Type="http://schemas.openxmlformats.org/officeDocument/2006/relationships/hyperlink" Target="http://www.nwrc.ac.uk/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7.png"/><Relationship Id="rId18" Type="http://schemas.openxmlformats.org/officeDocument/2006/relationships/image" Target="../media/image115.png"/><Relationship Id="rId3" Type="http://schemas.openxmlformats.org/officeDocument/2006/relationships/image" Target="../media/image106.jpg"/><Relationship Id="rId21" Type="http://schemas.openxmlformats.org/officeDocument/2006/relationships/image" Target="../media/image118.png"/><Relationship Id="rId7" Type="http://schemas.openxmlformats.org/officeDocument/2006/relationships/image" Target="../media/image110.jpg"/><Relationship Id="rId12" Type="http://schemas.openxmlformats.org/officeDocument/2006/relationships/image" Target="../media/image75.png"/><Relationship Id="rId17" Type="http://schemas.openxmlformats.org/officeDocument/2006/relationships/image" Target="../media/image11.png"/><Relationship Id="rId2" Type="http://schemas.openxmlformats.org/officeDocument/2006/relationships/image" Target="../media/image68.png"/><Relationship Id="rId16" Type="http://schemas.openxmlformats.org/officeDocument/2006/relationships/image" Target="../media/image114.png"/><Relationship Id="rId20" Type="http://schemas.openxmlformats.org/officeDocument/2006/relationships/image" Target="../media/image1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9.png"/><Relationship Id="rId11" Type="http://schemas.openxmlformats.org/officeDocument/2006/relationships/image" Target="../media/image7.png"/><Relationship Id="rId5" Type="http://schemas.openxmlformats.org/officeDocument/2006/relationships/image" Target="../media/image108.jpg"/><Relationship Id="rId15" Type="http://schemas.openxmlformats.org/officeDocument/2006/relationships/image" Target="../media/image113.png"/><Relationship Id="rId23" Type="http://schemas.openxmlformats.org/officeDocument/2006/relationships/hyperlink" Target="http://www.nwrc.ac.uk/" TargetMode="External"/><Relationship Id="rId10" Type="http://schemas.openxmlformats.org/officeDocument/2006/relationships/image" Target="../media/image74.png"/><Relationship Id="rId19" Type="http://schemas.openxmlformats.org/officeDocument/2006/relationships/image" Target="../media/image116.png"/><Relationship Id="rId4" Type="http://schemas.openxmlformats.org/officeDocument/2006/relationships/image" Target="../media/image107.jpg"/><Relationship Id="rId9" Type="http://schemas.openxmlformats.org/officeDocument/2006/relationships/image" Target="../media/image111.png"/><Relationship Id="rId14" Type="http://schemas.openxmlformats.org/officeDocument/2006/relationships/image" Target="../media/image112.png"/><Relationship Id="rId22" Type="http://schemas.openxmlformats.org/officeDocument/2006/relationships/image" Target="../media/image1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image" Target="../media/image16.jp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image" Target="../media/image3.png"/><Relationship Id="rId16" Type="http://schemas.openxmlformats.org/officeDocument/2006/relationships/hyperlink" Target="http://www.nwrc.ac.uk/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11" Type="http://schemas.openxmlformats.org/officeDocument/2006/relationships/image" Target="../media/image19.png"/><Relationship Id="rId5" Type="http://schemas.openxmlformats.org/officeDocument/2006/relationships/image" Target="../media/image17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18.png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11.png"/><Relationship Id="rId18" Type="http://schemas.openxmlformats.org/officeDocument/2006/relationships/image" Target="../media/image134.png"/><Relationship Id="rId3" Type="http://schemas.openxmlformats.org/officeDocument/2006/relationships/image" Target="../media/image121.jpg"/><Relationship Id="rId7" Type="http://schemas.openxmlformats.org/officeDocument/2006/relationships/image" Target="../media/image7.png"/><Relationship Id="rId12" Type="http://schemas.openxmlformats.org/officeDocument/2006/relationships/image" Target="../media/image129.png"/><Relationship Id="rId17" Type="http://schemas.openxmlformats.org/officeDocument/2006/relationships/image" Target="../media/image133.png"/><Relationship Id="rId2" Type="http://schemas.openxmlformats.org/officeDocument/2006/relationships/image" Target="../media/image120.png"/><Relationship Id="rId16" Type="http://schemas.openxmlformats.org/officeDocument/2006/relationships/image" Target="../media/image132.png"/><Relationship Id="rId20" Type="http://schemas.openxmlformats.org/officeDocument/2006/relationships/hyperlink" Target="http://www.nwrc.ac.uk/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4.png"/><Relationship Id="rId11" Type="http://schemas.openxmlformats.org/officeDocument/2006/relationships/image" Target="../media/image128.png"/><Relationship Id="rId5" Type="http://schemas.openxmlformats.org/officeDocument/2006/relationships/image" Target="../media/image123.png"/><Relationship Id="rId15" Type="http://schemas.openxmlformats.org/officeDocument/2006/relationships/image" Target="../media/image131.png"/><Relationship Id="rId10" Type="http://schemas.openxmlformats.org/officeDocument/2006/relationships/image" Target="../media/image127.png"/><Relationship Id="rId19" Type="http://schemas.openxmlformats.org/officeDocument/2006/relationships/image" Target="../media/image58.png"/><Relationship Id="rId4" Type="http://schemas.openxmlformats.org/officeDocument/2006/relationships/image" Target="../media/image122.png"/><Relationship Id="rId9" Type="http://schemas.openxmlformats.org/officeDocument/2006/relationships/image" Target="../media/image126.png"/><Relationship Id="rId14" Type="http://schemas.openxmlformats.org/officeDocument/2006/relationships/image" Target="../media/image13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2.png"/><Relationship Id="rId18" Type="http://schemas.openxmlformats.org/officeDocument/2006/relationships/image" Target="../media/image116.png"/><Relationship Id="rId3" Type="http://schemas.openxmlformats.org/officeDocument/2006/relationships/image" Target="../media/image135.jpg"/><Relationship Id="rId21" Type="http://schemas.openxmlformats.org/officeDocument/2006/relationships/image" Target="../media/image119.png"/><Relationship Id="rId7" Type="http://schemas.openxmlformats.org/officeDocument/2006/relationships/image" Target="../media/image138.jpg"/><Relationship Id="rId12" Type="http://schemas.openxmlformats.org/officeDocument/2006/relationships/image" Target="../media/image77.png"/><Relationship Id="rId17" Type="http://schemas.openxmlformats.org/officeDocument/2006/relationships/image" Target="../media/image115.png"/><Relationship Id="rId2" Type="http://schemas.openxmlformats.org/officeDocument/2006/relationships/image" Target="../media/image68.png"/><Relationship Id="rId16" Type="http://schemas.openxmlformats.org/officeDocument/2006/relationships/image" Target="../media/image11.png"/><Relationship Id="rId20" Type="http://schemas.openxmlformats.org/officeDocument/2006/relationships/image" Target="../media/image1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png"/><Relationship Id="rId11" Type="http://schemas.openxmlformats.org/officeDocument/2006/relationships/image" Target="../media/image75.png"/><Relationship Id="rId5" Type="http://schemas.openxmlformats.org/officeDocument/2006/relationships/image" Target="../media/image137.jpg"/><Relationship Id="rId15" Type="http://schemas.openxmlformats.org/officeDocument/2006/relationships/image" Target="../media/image114.png"/><Relationship Id="rId10" Type="http://schemas.openxmlformats.org/officeDocument/2006/relationships/image" Target="../media/image7.png"/><Relationship Id="rId19" Type="http://schemas.openxmlformats.org/officeDocument/2006/relationships/image" Target="../media/image117.png"/><Relationship Id="rId4" Type="http://schemas.openxmlformats.org/officeDocument/2006/relationships/image" Target="../media/image136.jpg"/><Relationship Id="rId9" Type="http://schemas.openxmlformats.org/officeDocument/2006/relationships/image" Target="../media/image74.png"/><Relationship Id="rId14" Type="http://schemas.openxmlformats.org/officeDocument/2006/relationships/image" Target="../media/image113.png"/><Relationship Id="rId22" Type="http://schemas.openxmlformats.org/officeDocument/2006/relationships/hyperlink" Target="http://www.nwrc.ac.uk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hyperlink" Target="http://www.nwrc.ac.uk/" TargetMode="External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9.png"/><Relationship Id="rId5" Type="http://schemas.openxmlformats.org/officeDocument/2006/relationships/image" Target="../media/image95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5.png"/><Relationship Id="rId18" Type="http://schemas.openxmlformats.org/officeDocument/2006/relationships/image" Target="cid:64d1c7ff-a43c-4acf-b3cf-6a884c6bd783@eurprd01.prod.exchangelabs.com" TargetMode="External"/><Relationship Id="rId26" Type="http://schemas.openxmlformats.org/officeDocument/2006/relationships/image" Target="cid:80970b27-4ff5-4893-9cf4-be906ba7c017@eurprd01.prod.exchangelabs.com" TargetMode="External"/><Relationship Id="rId21" Type="http://schemas.openxmlformats.org/officeDocument/2006/relationships/image" Target="../media/image149.jpeg"/><Relationship Id="rId34" Type="http://schemas.openxmlformats.org/officeDocument/2006/relationships/image" Target="cid:f4451ea4-17ad-4aa8-b459-6f06411f9a1e@eurprd01.prod.exchangelabs.com" TargetMode="External"/><Relationship Id="rId7" Type="http://schemas.openxmlformats.org/officeDocument/2006/relationships/image" Target="../media/image7.png"/><Relationship Id="rId12" Type="http://schemas.openxmlformats.org/officeDocument/2006/relationships/image" Target="../media/image144.png"/><Relationship Id="rId17" Type="http://schemas.openxmlformats.org/officeDocument/2006/relationships/image" Target="../media/image147.jpeg"/><Relationship Id="rId25" Type="http://schemas.openxmlformats.org/officeDocument/2006/relationships/image" Target="../media/image151.jpeg"/><Relationship Id="rId33" Type="http://schemas.openxmlformats.org/officeDocument/2006/relationships/image" Target="../media/image155.jpeg"/><Relationship Id="rId38" Type="http://schemas.openxmlformats.org/officeDocument/2006/relationships/image" Target="cid:afbb94d9-1d51-40dc-975f-f89b5874ccd7@eurprd01.prod.exchangelabs.com" TargetMode="External"/><Relationship Id="rId2" Type="http://schemas.openxmlformats.org/officeDocument/2006/relationships/image" Target="../media/image54.png"/><Relationship Id="rId16" Type="http://schemas.openxmlformats.org/officeDocument/2006/relationships/image" Target="cid:b19c86de-c1ab-4e70-b2ba-ff479a3a04b4@eurprd01.prod.exchangelabs.com" TargetMode="External"/><Relationship Id="rId20" Type="http://schemas.openxmlformats.org/officeDocument/2006/relationships/image" Target="cid:8e3d13ca-e564-4222-b3ce-023c66f6d4ca@eurprd01.prod.exchangelabs.com" TargetMode="External"/><Relationship Id="rId29" Type="http://schemas.openxmlformats.org/officeDocument/2006/relationships/image" Target="../media/image15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2.png"/><Relationship Id="rId11" Type="http://schemas.openxmlformats.org/officeDocument/2006/relationships/image" Target="../media/image65.png"/><Relationship Id="rId24" Type="http://schemas.openxmlformats.org/officeDocument/2006/relationships/image" Target="cid:5bfe3aa1-b686-4fb6-8863-a37f92ec11ab@eurprd01.prod.exchangelabs.com" TargetMode="External"/><Relationship Id="rId32" Type="http://schemas.openxmlformats.org/officeDocument/2006/relationships/image" Target="cid:808438aa-35c5-42a1-bf01-c371d4e81db9@eurprd01.prod.exchangelabs.com" TargetMode="External"/><Relationship Id="rId37" Type="http://schemas.openxmlformats.org/officeDocument/2006/relationships/image" Target="../media/image157.jpeg"/><Relationship Id="rId5" Type="http://schemas.openxmlformats.org/officeDocument/2006/relationships/image" Target="../media/image60.png"/><Relationship Id="rId15" Type="http://schemas.openxmlformats.org/officeDocument/2006/relationships/image" Target="../media/image146.jpeg"/><Relationship Id="rId23" Type="http://schemas.openxmlformats.org/officeDocument/2006/relationships/image" Target="../media/image150.jpeg"/><Relationship Id="rId28" Type="http://schemas.openxmlformats.org/officeDocument/2006/relationships/image" Target="cid:88edeb8c-2a32-4a9e-82fe-2ef8ac8d98ff@eurprd01.prod.exchangelabs.com" TargetMode="External"/><Relationship Id="rId36" Type="http://schemas.openxmlformats.org/officeDocument/2006/relationships/image" Target="cid:89732bb0-237d-4bb6-b1fd-ca4ef0227045@eurprd01.prod.exchangelabs.com" TargetMode="External"/><Relationship Id="rId10" Type="http://schemas.openxmlformats.org/officeDocument/2006/relationships/image" Target="../media/image143.png"/><Relationship Id="rId19" Type="http://schemas.openxmlformats.org/officeDocument/2006/relationships/image" Target="../media/image148.jpeg"/><Relationship Id="rId31" Type="http://schemas.openxmlformats.org/officeDocument/2006/relationships/image" Target="../media/image154.jpeg"/><Relationship Id="rId4" Type="http://schemas.openxmlformats.org/officeDocument/2006/relationships/image" Target="../media/image141.png"/><Relationship Id="rId9" Type="http://schemas.openxmlformats.org/officeDocument/2006/relationships/image" Target="../media/image63.png"/><Relationship Id="rId14" Type="http://schemas.openxmlformats.org/officeDocument/2006/relationships/hyperlink" Target="http://www.nwrc.ac.uk/" TargetMode="External"/><Relationship Id="rId22" Type="http://schemas.openxmlformats.org/officeDocument/2006/relationships/image" Target="cid:c63c7098-6eff-4cd0-bf73-0134d58cd004@eurprd01.prod.exchangelabs.com" TargetMode="External"/><Relationship Id="rId27" Type="http://schemas.openxmlformats.org/officeDocument/2006/relationships/image" Target="../media/image152.jpeg"/><Relationship Id="rId30" Type="http://schemas.openxmlformats.org/officeDocument/2006/relationships/image" Target="cid:c801c5dd-7f43-42cb-ba9c-04448f48d0cf@eurprd01.prod.exchangelabs.com" TargetMode="External"/><Relationship Id="rId35" Type="http://schemas.openxmlformats.org/officeDocument/2006/relationships/image" Target="../media/image156.jpeg"/><Relationship Id="rId8" Type="http://schemas.openxmlformats.org/officeDocument/2006/relationships/image" Target="../media/image62.png"/><Relationship Id="rId3" Type="http://schemas.openxmlformats.org/officeDocument/2006/relationships/image" Target="../media/image140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145.png"/><Relationship Id="rId18" Type="http://schemas.openxmlformats.org/officeDocument/2006/relationships/image" Target="../media/image160.png"/><Relationship Id="rId3" Type="http://schemas.openxmlformats.org/officeDocument/2006/relationships/image" Target="../media/image140.jpg"/><Relationship Id="rId7" Type="http://schemas.openxmlformats.org/officeDocument/2006/relationships/image" Target="../media/image7.png"/><Relationship Id="rId12" Type="http://schemas.openxmlformats.org/officeDocument/2006/relationships/image" Target="../media/image144.png"/><Relationship Id="rId17" Type="http://schemas.openxmlformats.org/officeDocument/2006/relationships/image" Target="../media/image159.jpg"/><Relationship Id="rId2" Type="http://schemas.openxmlformats.org/officeDocument/2006/relationships/image" Target="../media/image54.png"/><Relationship Id="rId16" Type="http://schemas.openxmlformats.org/officeDocument/2006/relationships/image" Target="cid:d2071a2b-7446-4063-bc5a-c0fb884f1e7f@eurprd01.prod.exchangelabs.com" TargetMode="External"/><Relationship Id="rId20" Type="http://schemas.openxmlformats.org/officeDocument/2006/relationships/image" Target="../media/image16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2.png"/><Relationship Id="rId11" Type="http://schemas.openxmlformats.org/officeDocument/2006/relationships/image" Target="../media/image65.png"/><Relationship Id="rId5" Type="http://schemas.openxmlformats.org/officeDocument/2006/relationships/image" Target="../media/image60.png"/><Relationship Id="rId15" Type="http://schemas.openxmlformats.org/officeDocument/2006/relationships/image" Target="../media/image158.jpeg"/><Relationship Id="rId10" Type="http://schemas.openxmlformats.org/officeDocument/2006/relationships/image" Target="../media/image143.png"/><Relationship Id="rId19" Type="http://schemas.openxmlformats.org/officeDocument/2006/relationships/image" Target="../media/image161.png"/><Relationship Id="rId4" Type="http://schemas.openxmlformats.org/officeDocument/2006/relationships/image" Target="../media/image141.png"/><Relationship Id="rId9" Type="http://schemas.openxmlformats.org/officeDocument/2006/relationships/image" Target="../media/image63.png"/><Relationship Id="rId14" Type="http://schemas.openxmlformats.org/officeDocument/2006/relationships/hyperlink" Target="http://www.nwrc.ac.uk/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145.png"/><Relationship Id="rId3" Type="http://schemas.openxmlformats.org/officeDocument/2006/relationships/image" Target="../media/image140.jpg"/><Relationship Id="rId7" Type="http://schemas.openxmlformats.org/officeDocument/2006/relationships/image" Target="../media/image7.png"/><Relationship Id="rId12" Type="http://schemas.openxmlformats.org/officeDocument/2006/relationships/image" Target="../media/image144.png"/><Relationship Id="rId2" Type="http://schemas.openxmlformats.org/officeDocument/2006/relationships/image" Target="../media/image54.png"/><Relationship Id="rId16" Type="http://schemas.openxmlformats.org/officeDocument/2006/relationships/image" Target="../media/image16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2.png"/><Relationship Id="rId11" Type="http://schemas.openxmlformats.org/officeDocument/2006/relationships/image" Target="../media/image65.png"/><Relationship Id="rId5" Type="http://schemas.openxmlformats.org/officeDocument/2006/relationships/image" Target="../media/image60.png"/><Relationship Id="rId15" Type="http://schemas.openxmlformats.org/officeDocument/2006/relationships/image" Target="../media/image163.png"/><Relationship Id="rId10" Type="http://schemas.openxmlformats.org/officeDocument/2006/relationships/image" Target="../media/image143.png"/><Relationship Id="rId4" Type="http://schemas.openxmlformats.org/officeDocument/2006/relationships/image" Target="../media/image141.png"/><Relationship Id="rId9" Type="http://schemas.openxmlformats.org/officeDocument/2006/relationships/image" Target="../media/image63.png"/><Relationship Id="rId14" Type="http://schemas.openxmlformats.org/officeDocument/2006/relationships/hyperlink" Target="http://www.nwrc.ac.uk/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13" Type="http://schemas.openxmlformats.org/officeDocument/2006/relationships/image" Target="../media/image172.jpg"/><Relationship Id="rId3" Type="http://schemas.openxmlformats.org/officeDocument/2006/relationships/image" Target="../media/image93.png"/><Relationship Id="rId7" Type="http://schemas.openxmlformats.org/officeDocument/2006/relationships/image" Target="../media/image167.png"/><Relationship Id="rId12" Type="http://schemas.openxmlformats.org/officeDocument/2006/relationships/image" Target="../media/image171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6.png"/><Relationship Id="rId11" Type="http://schemas.openxmlformats.org/officeDocument/2006/relationships/image" Target="../media/image170.png"/><Relationship Id="rId5" Type="http://schemas.openxmlformats.org/officeDocument/2006/relationships/image" Target="../media/image7.png"/><Relationship Id="rId10" Type="http://schemas.openxmlformats.org/officeDocument/2006/relationships/hyperlink" Target="http://www.nwrc.ac.uk/" TargetMode="External"/><Relationship Id="rId4" Type="http://schemas.openxmlformats.org/officeDocument/2006/relationships/image" Target="../media/image165.png"/><Relationship Id="rId9" Type="http://schemas.openxmlformats.org/officeDocument/2006/relationships/image" Target="../media/image16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13" Type="http://schemas.openxmlformats.org/officeDocument/2006/relationships/image" Target="../media/image7.png"/><Relationship Id="rId3" Type="http://schemas.openxmlformats.org/officeDocument/2006/relationships/image" Target="../media/image174.jpg"/><Relationship Id="rId7" Type="http://schemas.openxmlformats.org/officeDocument/2006/relationships/image" Target="../media/image178.png"/><Relationship Id="rId12" Type="http://schemas.openxmlformats.org/officeDocument/2006/relationships/image" Target="../media/image74.png"/><Relationship Id="rId2" Type="http://schemas.openxmlformats.org/officeDocument/2006/relationships/image" Target="../media/image173.png"/><Relationship Id="rId16" Type="http://schemas.openxmlformats.org/officeDocument/2006/relationships/hyperlink" Target="http://www.nwrc.ac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7.png"/><Relationship Id="rId11" Type="http://schemas.openxmlformats.org/officeDocument/2006/relationships/image" Target="../media/image71.png"/><Relationship Id="rId5" Type="http://schemas.openxmlformats.org/officeDocument/2006/relationships/image" Target="../media/image176.png"/><Relationship Id="rId15" Type="http://schemas.openxmlformats.org/officeDocument/2006/relationships/image" Target="../media/image77.png"/><Relationship Id="rId10" Type="http://schemas.openxmlformats.org/officeDocument/2006/relationships/image" Target="../media/image181.png"/><Relationship Id="rId4" Type="http://schemas.openxmlformats.org/officeDocument/2006/relationships/image" Target="../media/image175.png"/><Relationship Id="rId9" Type="http://schemas.openxmlformats.org/officeDocument/2006/relationships/image" Target="../media/image180.png"/><Relationship Id="rId14" Type="http://schemas.openxmlformats.org/officeDocument/2006/relationships/image" Target="../media/image18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13" Type="http://schemas.openxmlformats.org/officeDocument/2006/relationships/hyperlink" Target="http://www.nwrc.ac.uk/" TargetMode="External"/><Relationship Id="rId18" Type="http://schemas.openxmlformats.org/officeDocument/2006/relationships/hyperlink" Target="mailto:conor.mcfeely@nwrc.ac.uk" TargetMode="External"/><Relationship Id="rId3" Type="http://schemas.openxmlformats.org/officeDocument/2006/relationships/image" Target="../media/image108.jpg"/><Relationship Id="rId7" Type="http://schemas.openxmlformats.org/officeDocument/2006/relationships/image" Target="../media/image186.png"/><Relationship Id="rId12" Type="http://schemas.openxmlformats.org/officeDocument/2006/relationships/image" Target="../media/image76.png"/><Relationship Id="rId17" Type="http://schemas.openxmlformats.org/officeDocument/2006/relationships/hyperlink" Target="mailto:.harrigan@nwrc.ac.uk" TargetMode="External"/><Relationship Id="rId2" Type="http://schemas.openxmlformats.org/officeDocument/2006/relationships/image" Target="../media/image183.png"/><Relationship Id="rId16" Type="http://schemas.openxmlformats.org/officeDocument/2006/relationships/hyperlink" Target="mailto:mary.harrigan@nwrc.ac.uk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90.png"/><Relationship Id="rId5" Type="http://schemas.openxmlformats.org/officeDocument/2006/relationships/image" Target="../media/image185.png"/><Relationship Id="rId15" Type="http://schemas.openxmlformats.org/officeDocument/2006/relationships/hyperlink" Target="mailto:kathleen.doherty@nwrc.ac.uk" TargetMode="External"/><Relationship Id="rId10" Type="http://schemas.openxmlformats.org/officeDocument/2006/relationships/image" Target="../media/image189.png"/><Relationship Id="rId19" Type="http://schemas.openxmlformats.org/officeDocument/2006/relationships/hyperlink" Target="mailto:.mcfeely@nwrc.ac.uk" TargetMode="External"/><Relationship Id="rId4" Type="http://schemas.openxmlformats.org/officeDocument/2006/relationships/image" Target="../media/image184.png"/><Relationship Id="rId9" Type="http://schemas.openxmlformats.org/officeDocument/2006/relationships/image" Target="../media/image188.png"/><Relationship Id="rId14" Type="http://schemas.openxmlformats.org/officeDocument/2006/relationships/hyperlink" Target="mailto:ursula.coyle@nwrc.ac.uk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0.png"/><Relationship Id="rId3" Type="http://schemas.openxmlformats.org/officeDocument/2006/relationships/image" Target="../media/image21.jpg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2" Type="http://schemas.openxmlformats.org/officeDocument/2006/relationships/image" Target="../media/image20.png"/><Relationship Id="rId16" Type="http://schemas.openxmlformats.org/officeDocument/2006/relationships/hyperlink" Target="http://www.nwrc.ac.uk/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3.jp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hyperlink" Target="http://www.nwrc.ac.uk/" TargetMode="External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5.png"/><Relationship Id="rId3" Type="http://schemas.openxmlformats.org/officeDocument/2006/relationships/image" Target="../media/image34.jpg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2" Type="http://schemas.openxmlformats.org/officeDocument/2006/relationships/image" Target="../media/image20.png"/><Relationship Id="rId16" Type="http://schemas.openxmlformats.org/officeDocument/2006/relationships/hyperlink" Target="http://www.nwrc.ac.uk/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5" Type="http://schemas.openxmlformats.org/officeDocument/2006/relationships/image" Target="../media/image37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Relationship Id="rId1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0.png"/><Relationship Id="rId3" Type="http://schemas.openxmlformats.org/officeDocument/2006/relationships/image" Target="../media/image38.jpg"/><Relationship Id="rId7" Type="http://schemas.openxmlformats.org/officeDocument/2006/relationships/image" Target="../media/image7.png"/><Relationship Id="rId12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hyperlink" Target="http://www.nwrc.ac.uk/" TargetMode="External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43.png"/><Relationship Id="rId3" Type="http://schemas.openxmlformats.org/officeDocument/2006/relationships/image" Target="../media/image42.jpg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2" Type="http://schemas.openxmlformats.org/officeDocument/2006/relationships/image" Target="../media/image20.png"/><Relationship Id="rId16" Type="http://schemas.openxmlformats.org/officeDocument/2006/relationships/hyperlink" Target="http://www.nwrc.ac.uk/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5" Type="http://schemas.openxmlformats.org/officeDocument/2006/relationships/image" Target="../media/image45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Relationship Id="rId1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46.jp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hyperlink" Target="http://www.nwrc.ac.uk/" TargetMode="External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0.png"/><Relationship Id="rId3" Type="http://schemas.openxmlformats.org/officeDocument/2006/relationships/image" Target="../media/image47.jpg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2" Type="http://schemas.openxmlformats.org/officeDocument/2006/relationships/image" Target="../media/image20.png"/><Relationship Id="rId16" Type="http://schemas.openxmlformats.org/officeDocument/2006/relationships/hyperlink" Target="http://www.nwrc.ac.uk/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3270" cy="6858000"/>
            <a:chOff x="0" y="0"/>
            <a:chExt cx="12193270" cy="6858000"/>
          </a:xfrm>
        </p:grpSpPr>
        <p:pic>
          <p:nvPicPr>
            <p:cNvPr id="3" name="object 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217615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72883" y="5941265"/>
              <a:ext cx="3973522" cy="67625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864419" y="5886589"/>
              <a:ext cx="928369" cy="138430"/>
            </a:xfrm>
            <a:custGeom>
              <a:avLst/>
              <a:gdLst/>
              <a:ahLst/>
              <a:cxnLst/>
              <a:rect l="l" t="t" r="r" b="b"/>
              <a:pathLst>
                <a:path w="928370" h="138429">
                  <a:moveTo>
                    <a:pt x="149199" y="44996"/>
                  </a:moveTo>
                  <a:lnTo>
                    <a:pt x="0" y="68199"/>
                  </a:lnTo>
                  <a:lnTo>
                    <a:pt x="49911" y="96837"/>
                  </a:lnTo>
                  <a:lnTo>
                    <a:pt x="83413" y="103784"/>
                  </a:lnTo>
                  <a:lnTo>
                    <a:pt x="112522" y="87134"/>
                  </a:lnTo>
                  <a:lnTo>
                    <a:pt x="149199" y="44996"/>
                  </a:lnTo>
                  <a:close/>
                </a:path>
                <a:path w="928370" h="138429">
                  <a:moveTo>
                    <a:pt x="221221" y="33553"/>
                  </a:moveTo>
                  <a:lnTo>
                    <a:pt x="172415" y="13703"/>
                  </a:lnTo>
                  <a:lnTo>
                    <a:pt x="122491" y="533"/>
                  </a:lnTo>
                  <a:lnTo>
                    <a:pt x="70459" y="0"/>
                  </a:lnTo>
                  <a:lnTo>
                    <a:pt x="15303" y="18046"/>
                  </a:lnTo>
                  <a:lnTo>
                    <a:pt x="221221" y="33553"/>
                  </a:lnTo>
                  <a:close/>
                </a:path>
                <a:path w="928370" h="138429">
                  <a:moveTo>
                    <a:pt x="340423" y="117411"/>
                  </a:moveTo>
                  <a:lnTo>
                    <a:pt x="300405" y="98755"/>
                  </a:lnTo>
                  <a:lnTo>
                    <a:pt x="259651" y="91884"/>
                  </a:lnTo>
                  <a:lnTo>
                    <a:pt x="218147" y="98044"/>
                  </a:lnTo>
                  <a:lnTo>
                    <a:pt x="175895" y="118516"/>
                  </a:lnTo>
                  <a:lnTo>
                    <a:pt x="339039" y="138201"/>
                  </a:lnTo>
                  <a:lnTo>
                    <a:pt x="340423" y="117411"/>
                  </a:lnTo>
                  <a:close/>
                </a:path>
                <a:path w="928370" h="138429">
                  <a:moveTo>
                    <a:pt x="725424" y="56908"/>
                  </a:moveTo>
                  <a:lnTo>
                    <a:pt x="724750" y="42849"/>
                  </a:lnTo>
                  <a:lnTo>
                    <a:pt x="585724" y="43548"/>
                  </a:lnTo>
                  <a:lnTo>
                    <a:pt x="539407" y="44246"/>
                  </a:lnTo>
                  <a:lnTo>
                    <a:pt x="493115" y="45554"/>
                  </a:lnTo>
                  <a:lnTo>
                    <a:pt x="484403" y="48437"/>
                  </a:lnTo>
                  <a:lnTo>
                    <a:pt x="475830" y="55054"/>
                  </a:lnTo>
                  <a:lnTo>
                    <a:pt x="467321" y="63246"/>
                  </a:lnTo>
                  <a:lnTo>
                    <a:pt x="458787" y="70866"/>
                  </a:lnTo>
                  <a:lnTo>
                    <a:pt x="467487" y="81038"/>
                  </a:lnTo>
                  <a:lnTo>
                    <a:pt x="725424" y="56908"/>
                  </a:lnTo>
                  <a:close/>
                </a:path>
                <a:path w="928370" h="138429">
                  <a:moveTo>
                    <a:pt x="928268" y="31559"/>
                  </a:moveTo>
                  <a:lnTo>
                    <a:pt x="927239" y="23304"/>
                  </a:lnTo>
                  <a:lnTo>
                    <a:pt x="776287" y="29159"/>
                  </a:lnTo>
                  <a:lnTo>
                    <a:pt x="777849" y="54673"/>
                  </a:lnTo>
                  <a:lnTo>
                    <a:pt x="928268" y="31559"/>
                  </a:lnTo>
                  <a:close/>
                </a:path>
              </a:pathLst>
            </a:custGeom>
            <a:solidFill>
              <a:srgbClr val="EC1B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0"/>
              <a:ext cx="12193193" cy="171444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458" y="5535170"/>
              <a:ext cx="3241654" cy="12192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3111" y="5657138"/>
              <a:ext cx="2778290" cy="84809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074107" y="5941255"/>
              <a:ext cx="3560126" cy="63997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284729" y="5984491"/>
              <a:ext cx="3908464" cy="67568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0" y="7567"/>
              <a:ext cx="11683847" cy="161290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0" y="6161544"/>
              <a:ext cx="57785" cy="69850"/>
            </a:xfrm>
            <a:custGeom>
              <a:avLst/>
              <a:gdLst/>
              <a:ahLst/>
              <a:cxnLst/>
              <a:rect l="l" t="t" r="r" b="b"/>
              <a:pathLst>
                <a:path w="57785" h="69850">
                  <a:moveTo>
                    <a:pt x="889" y="31254"/>
                  </a:moveTo>
                  <a:lnTo>
                    <a:pt x="457" y="22847"/>
                  </a:lnTo>
                  <a:lnTo>
                    <a:pt x="0" y="22847"/>
                  </a:lnTo>
                  <a:lnTo>
                    <a:pt x="0" y="31673"/>
                  </a:lnTo>
                  <a:lnTo>
                    <a:pt x="889" y="31254"/>
                  </a:lnTo>
                  <a:close/>
                </a:path>
                <a:path w="57785" h="69850">
                  <a:moveTo>
                    <a:pt x="49009" y="673"/>
                  </a:moveTo>
                  <a:lnTo>
                    <a:pt x="0" y="0"/>
                  </a:lnTo>
                  <a:lnTo>
                    <a:pt x="0" y="9779"/>
                  </a:lnTo>
                  <a:lnTo>
                    <a:pt x="48958" y="6362"/>
                  </a:lnTo>
                  <a:lnTo>
                    <a:pt x="49009" y="673"/>
                  </a:lnTo>
                  <a:close/>
                </a:path>
                <a:path w="57785" h="69850">
                  <a:moveTo>
                    <a:pt x="57340" y="65925"/>
                  </a:moveTo>
                  <a:lnTo>
                    <a:pt x="54673" y="62191"/>
                  </a:lnTo>
                  <a:lnTo>
                    <a:pt x="52476" y="55816"/>
                  </a:lnTo>
                  <a:lnTo>
                    <a:pt x="49237" y="55245"/>
                  </a:lnTo>
                  <a:lnTo>
                    <a:pt x="42405" y="54444"/>
                  </a:lnTo>
                  <a:lnTo>
                    <a:pt x="35483" y="54229"/>
                  </a:lnTo>
                  <a:lnTo>
                    <a:pt x="21539" y="54317"/>
                  </a:lnTo>
                  <a:lnTo>
                    <a:pt x="21920" y="59436"/>
                  </a:lnTo>
                  <a:lnTo>
                    <a:pt x="29337" y="62522"/>
                  </a:lnTo>
                  <a:lnTo>
                    <a:pt x="36563" y="66421"/>
                  </a:lnTo>
                  <a:lnTo>
                    <a:pt x="48183" y="69380"/>
                  </a:lnTo>
                  <a:lnTo>
                    <a:pt x="52959" y="66865"/>
                  </a:lnTo>
                  <a:lnTo>
                    <a:pt x="57340" y="6592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19717" y="418029"/>
            <a:ext cx="44799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Helvetica"/>
                <a:cs typeface="Helvetica"/>
              </a:rPr>
              <a:t>UAL</a:t>
            </a:r>
            <a:r>
              <a:rPr sz="1800" b="1" spc="-5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dirty="0">
                <a:solidFill>
                  <a:srgbClr val="FFFFFF"/>
                </a:solidFill>
                <a:latin typeface="Helvetica"/>
                <a:cs typeface="Helvetica"/>
              </a:rPr>
              <a:t>Level</a:t>
            </a:r>
            <a:r>
              <a:rPr sz="1800" b="1" spc="-15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dirty="0">
                <a:solidFill>
                  <a:srgbClr val="FFFFFF"/>
                </a:solidFill>
                <a:latin typeface="Helvetica"/>
                <a:cs typeface="Helvetica"/>
              </a:rPr>
              <a:t>3</a:t>
            </a:r>
            <a:r>
              <a:rPr sz="1800" b="1" spc="-2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Helvetica"/>
                <a:cs typeface="Helvetica"/>
              </a:rPr>
              <a:t>Diploma</a:t>
            </a:r>
            <a:r>
              <a:rPr sz="1800" b="1" spc="-2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dirty="0">
                <a:solidFill>
                  <a:srgbClr val="FFFFFF"/>
                </a:solidFill>
                <a:latin typeface="Helvetica"/>
                <a:cs typeface="Helvetica"/>
              </a:rPr>
              <a:t>/</a:t>
            </a:r>
            <a:r>
              <a:rPr sz="1800" b="1" spc="-15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dirty="0">
                <a:solidFill>
                  <a:srgbClr val="FFFFFF"/>
                </a:solidFill>
                <a:latin typeface="Helvetica"/>
                <a:cs typeface="Helvetica"/>
              </a:rPr>
              <a:t>Extended</a:t>
            </a:r>
            <a:r>
              <a:rPr sz="1800" b="1" spc="-1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Helvetica"/>
                <a:cs typeface="Helvetica"/>
              </a:rPr>
              <a:t>Diploma</a:t>
            </a:r>
            <a:endParaRPr sz="1800">
              <a:latin typeface="Helvetica"/>
              <a:cs typeface="Helvetica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Art</a:t>
            </a:r>
            <a:r>
              <a:rPr spc="-50" dirty="0"/>
              <a:t> </a:t>
            </a:r>
            <a:r>
              <a:rPr spc="-5" dirty="0"/>
              <a:t>and</a:t>
            </a:r>
            <a:r>
              <a:rPr spc="-45" dirty="0"/>
              <a:t> </a:t>
            </a:r>
            <a:r>
              <a:rPr spc="-5" dirty="0"/>
              <a:t>Design</a:t>
            </a:r>
          </a:p>
        </p:txBody>
      </p:sp>
      <p:grpSp>
        <p:nvGrpSpPr>
          <p:cNvPr id="15" name="object 15"/>
          <p:cNvGrpSpPr/>
          <p:nvPr/>
        </p:nvGrpSpPr>
        <p:grpSpPr>
          <a:xfrm>
            <a:off x="0" y="290650"/>
            <a:ext cx="12178030" cy="6200775"/>
            <a:chOff x="0" y="290650"/>
            <a:chExt cx="12178030" cy="6200775"/>
          </a:xfrm>
        </p:grpSpPr>
        <p:sp>
          <p:nvSpPr>
            <p:cNvPr id="16" name="object 16"/>
            <p:cNvSpPr/>
            <p:nvPr/>
          </p:nvSpPr>
          <p:spPr>
            <a:xfrm>
              <a:off x="11717617" y="693419"/>
              <a:ext cx="97155" cy="314960"/>
            </a:xfrm>
            <a:custGeom>
              <a:avLst/>
              <a:gdLst/>
              <a:ahLst/>
              <a:cxnLst/>
              <a:rect l="l" t="t" r="r" b="b"/>
              <a:pathLst>
                <a:path w="97154" h="314959">
                  <a:moveTo>
                    <a:pt x="97155" y="219392"/>
                  </a:moveTo>
                  <a:lnTo>
                    <a:pt x="0" y="219392"/>
                  </a:lnTo>
                  <a:lnTo>
                    <a:pt x="0" y="314921"/>
                  </a:lnTo>
                  <a:lnTo>
                    <a:pt x="90843" y="314896"/>
                  </a:lnTo>
                  <a:lnTo>
                    <a:pt x="97155" y="314566"/>
                  </a:lnTo>
                  <a:lnTo>
                    <a:pt x="97155" y="219392"/>
                  </a:lnTo>
                  <a:close/>
                </a:path>
                <a:path w="97154" h="314959">
                  <a:moveTo>
                    <a:pt x="97155" y="0"/>
                  </a:moveTo>
                  <a:lnTo>
                    <a:pt x="0" y="0"/>
                  </a:lnTo>
                  <a:lnTo>
                    <a:pt x="0" y="95161"/>
                  </a:lnTo>
                  <a:lnTo>
                    <a:pt x="97155" y="95161"/>
                  </a:lnTo>
                  <a:lnTo>
                    <a:pt x="971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0" y="290650"/>
              <a:ext cx="12178030" cy="12700"/>
            </a:xfrm>
            <a:custGeom>
              <a:avLst/>
              <a:gdLst/>
              <a:ahLst/>
              <a:cxnLst/>
              <a:rect l="l" t="t" r="r" b="b"/>
              <a:pathLst>
                <a:path w="12178030" h="12700">
                  <a:moveTo>
                    <a:pt x="12177455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12177455" y="12700"/>
                  </a:lnTo>
                  <a:lnTo>
                    <a:pt x="121774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0" y="1208853"/>
              <a:ext cx="12178030" cy="12700"/>
            </a:xfrm>
            <a:custGeom>
              <a:avLst/>
              <a:gdLst/>
              <a:ahLst/>
              <a:cxnLst/>
              <a:rect l="l" t="t" r="r" b="b"/>
              <a:pathLst>
                <a:path w="12178030" h="12700">
                  <a:moveTo>
                    <a:pt x="12177455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12177455" y="12700"/>
                  </a:lnTo>
                  <a:lnTo>
                    <a:pt x="12177455" y="0"/>
                  </a:lnTo>
                  <a:close/>
                </a:path>
              </a:pathLst>
            </a:custGeom>
            <a:solidFill>
              <a:srgbClr val="B3D2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307100" y="6067621"/>
              <a:ext cx="424180" cy="424180"/>
            </a:xfrm>
            <a:custGeom>
              <a:avLst/>
              <a:gdLst/>
              <a:ahLst/>
              <a:cxnLst/>
              <a:rect l="l" t="t" r="r" b="b"/>
              <a:pathLst>
                <a:path w="424179" h="424179">
                  <a:moveTo>
                    <a:pt x="211810" y="0"/>
                  </a:moveTo>
                  <a:lnTo>
                    <a:pt x="163244" y="5594"/>
                  </a:lnTo>
                  <a:lnTo>
                    <a:pt x="118661" y="21528"/>
                  </a:lnTo>
                  <a:lnTo>
                    <a:pt x="79333" y="46532"/>
                  </a:lnTo>
                  <a:lnTo>
                    <a:pt x="46532" y="79333"/>
                  </a:lnTo>
                  <a:lnTo>
                    <a:pt x="21528" y="118661"/>
                  </a:lnTo>
                  <a:lnTo>
                    <a:pt x="5594" y="163244"/>
                  </a:lnTo>
                  <a:lnTo>
                    <a:pt x="0" y="211810"/>
                  </a:lnTo>
                  <a:lnTo>
                    <a:pt x="5594" y="260376"/>
                  </a:lnTo>
                  <a:lnTo>
                    <a:pt x="21528" y="304959"/>
                  </a:lnTo>
                  <a:lnTo>
                    <a:pt x="46532" y="344287"/>
                  </a:lnTo>
                  <a:lnTo>
                    <a:pt x="79333" y="377088"/>
                  </a:lnTo>
                  <a:lnTo>
                    <a:pt x="118661" y="402092"/>
                  </a:lnTo>
                  <a:lnTo>
                    <a:pt x="163244" y="418027"/>
                  </a:lnTo>
                  <a:lnTo>
                    <a:pt x="211810" y="423621"/>
                  </a:lnTo>
                  <a:lnTo>
                    <a:pt x="260376" y="418027"/>
                  </a:lnTo>
                  <a:lnTo>
                    <a:pt x="304959" y="402092"/>
                  </a:lnTo>
                  <a:lnTo>
                    <a:pt x="344287" y="377088"/>
                  </a:lnTo>
                  <a:lnTo>
                    <a:pt x="377088" y="344287"/>
                  </a:lnTo>
                  <a:lnTo>
                    <a:pt x="402092" y="304959"/>
                  </a:lnTo>
                  <a:lnTo>
                    <a:pt x="418027" y="260376"/>
                  </a:lnTo>
                  <a:lnTo>
                    <a:pt x="423621" y="211810"/>
                  </a:lnTo>
                  <a:lnTo>
                    <a:pt x="418027" y="163244"/>
                  </a:lnTo>
                  <a:lnTo>
                    <a:pt x="402092" y="118661"/>
                  </a:lnTo>
                  <a:lnTo>
                    <a:pt x="377088" y="79333"/>
                  </a:lnTo>
                  <a:lnTo>
                    <a:pt x="344287" y="46532"/>
                  </a:lnTo>
                  <a:lnTo>
                    <a:pt x="304959" y="21528"/>
                  </a:lnTo>
                  <a:lnTo>
                    <a:pt x="260376" y="5594"/>
                  </a:lnTo>
                  <a:lnTo>
                    <a:pt x="211810" y="0"/>
                  </a:lnTo>
                  <a:close/>
                </a:path>
              </a:pathLst>
            </a:custGeom>
            <a:solidFill>
              <a:srgbClr val="1A75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416798" y="6126262"/>
              <a:ext cx="238023" cy="238150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5120589" y="334352"/>
              <a:ext cx="1233805" cy="728980"/>
            </a:xfrm>
            <a:custGeom>
              <a:avLst/>
              <a:gdLst/>
              <a:ahLst/>
              <a:cxnLst/>
              <a:rect l="l" t="t" r="r" b="b"/>
              <a:pathLst>
                <a:path w="1233804" h="728980">
                  <a:moveTo>
                    <a:pt x="387781" y="539305"/>
                  </a:moveTo>
                  <a:lnTo>
                    <a:pt x="372376" y="472795"/>
                  </a:lnTo>
                  <a:lnTo>
                    <a:pt x="344195" y="444360"/>
                  </a:lnTo>
                  <a:lnTo>
                    <a:pt x="297218" y="416420"/>
                  </a:lnTo>
                  <a:lnTo>
                    <a:pt x="231470" y="388988"/>
                  </a:lnTo>
                  <a:lnTo>
                    <a:pt x="173913" y="379158"/>
                  </a:lnTo>
                  <a:lnTo>
                    <a:pt x="132816" y="361302"/>
                  </a:lnTo>
                  <a:lnTo>
                    <a:pt x="108153" y="335381"/>
                  </a:lnTo>
                  <a:lnTo>
                    <a:pt x="99936" y="301434"/>
                  </a:lnTo>
                  <a:lnTo>
                    <a:pt x="115976" y="271348"/>
                  </a:lnTo>
                  <a:lnTo>
                    <a:pt x="134912" y="249872"/>
                  </a:lnTo>
                  <a:lnTo>
                    <a:pt x="156756" y="236969"/>
                  </a:lnTo>
                  <a:lnTo>
                    <a:pt x="181495" y="232676"/>
                  </a:lnTo>
                  <a:lnTo>
                    <a:pt x="206286" y="232676"/>
                  </a:lnTo>
                  <a:lnTo>
                    <a:pt x="269049" y="257860"/>
                  </a:lnTo>
                  <a:lnTo>
                    <a:pt x="282206" y="287947"/>
                  </a:lnTo>
                  <a:lnTo>
                    <a:pt x="294919" y="309435"/>
                  </a:lnTo>
                  <a:lnTo>
                    <a:pt x="307187" y="322326"/>
                  </a:lnTo>
                  <a:lnTo>
                    <a:pt x="319024" y="326631"/>
                  </a:lnTo>
                  <a:lnTo>
                    <a:pt x="368985" y="295440"/>
                  </a:lnTo>
                  <a:lnTo>
                    <a:pt x="341096" y="237896"/>
                  </a:lnTo>
                  <a:lnTo>
                    <a:pt x="307822" y="196799"/>
                  </a:lnTo>
                  <a:lnTo>
                    <a:pt x="269138" y="172135"/>
                  </a:lnTo>
                  <a:lnTo>
                    <a:pt x="225069" y="163918"/>
                  </a:lnTo>
                  <a:lnTo>
                    <a:pt x="219075" y="163918"/>
                  </a:lnTo>
                  <a:lnTo>
                    <a:pt x="157708" y="168668"/>
                  </a:lnTo>
                  <a:lnTo>
                    <a:pt x="107645" y="182918"/>
                  </a:lnTo>
                  <a:lnTo>
                    <a:pt x="68859" y="206654"/>
                  </a:lnTo>
                  <a:lnTo>
                    <a:pt x="41363" y="239903"/>
                  </a:lnTo>
                  <a:lnTo>
                    <a:pt x="25171" y="282651"/>
                  </a:lnTo>
                  <a:lnTo>
                    <a:pt x="25171" y="326631"/>
                  </a:lnTo>
                  <a:lnTo>
                    <a:pt x="31178" y="333019"/>
                  </a:lnTo>
                  <a:lnTo>
                    <a:pt x="38163" y="360121"/>
                  </a:lnTo>
                  <a:lnTo>
                    <a:pt x="51955" y="387883"/>
                  </a:lnTo>
                  <a:lnTo>
                    <a:pt x="72542" y="416293"/>
                  </a:lnTo>
                  <a:lnTo>
                    <a:pt x="99936" y="445350"/>
                  </a:lnTo>
                  <a:lnTo>
                    <a:pt x="119164" y="446151"/>
                  </a:lnTo>
                  <a:lnTo>
                    <a:pt x="132918" y="448551"/>
                  </a:lnTo>
                  <a:lnTo>
                    <a:pt x="141160" y="452551"/>
                  </a:lnTo>
                  <a:lnTo>
                    <a:pt x="143916" y="458152"/>
                  </a:lnTo>
                  <a:lnTo>
                    <a:pt x="215099" y="473265"/>
                  </a:lnTo>
                  <a:lnTo>
                    <a:pt x="265938" y="491832"/>
                  </a:lnTo>
                  <a:lnTo>
                    <a:pt x="296456" y="513842"/>
                  </a:lnTo>
                  <a:lnTo>
                    <a:pt x="306628" y="539305"/>
                  </a:lnTo>
                  <a:lnTo>
                    <a:pt x="299974" y="581177"/>
                  </a:lnTo>
                  <a:lnTo>
                    <a:pt x="280035" y="612863"/>
                  </a:lnTo>
                  <a:lnTo>
                    <a:pt x="246811" y="634352"/>
                  </a:lnTo>
                  <a:lnTo>
                    <a:pt x="200291" y="645655"/>
                  </a:lnTo>
                  <a:lnTo>
                    <a:pt x="183337" y="643305"/>
                  </a:lnTo>
                  <a:lnTo>
                    <a:pt x="164096" y="636257"/>
                  </a:lnTo>
                  <a:lnTo>
                    <a:pt x="142557" y="624509"/>
                  </a:lnTo>
                  <a:lnTo>
                    <a:pt x="118732" y="608076"/>
                  </a:lnTo>
                  <a:lnTo>
                    <a:pt x="97282" y="572566"/>
                  </a:lnTo>
                  <a:lnTo>
                    <a:pt x="79743" y="547204"/>
                  </a:lnTo>
                  <a:lnTo>
                    <a:pt x="66103" y="531977"/>
                  </a:lnTo>
                  <a:lnTo>
                    <a:pt x="56362" y="526910"/>
                  </a:lnTo>
                  <a:lnTo>
                    <a:pt x="33642" y="540473"/>
                  </a:lnTo>
                  <a:lnTo>
                    <a:pt x="16675" y="554393"/>
                  </a:lnTo>
                  <a:lnTo>
                    <a:pt x="5461" y="568667"/>
                  </a:lnTo>
                  <a:lnTo>
                    <a:pt x="0" y="583285"/>
                  </a:lnTo>
                  <a:lnTo>
                    <a:pt x="6388" y="583285"/>
                  </a:lnTo>
                  <a:lnTo>
                    <a:pt x="44602" y="632650"/>
                  </a:lnTo>
                  <a:lnTo>
                    <a:pt x="81216" y="671042"/>
                  </a:lnTo>
                  <a:lnTo>
                    <a:pt x="116243" y="698461"/>
                  </a:lnTo>
                  <a:lnTo>
                    <a:pt x="149669" y="714908"/>
                  </a:lnTo>
                  <a:lnTo>
                    <a:pt x="181495" y="720394"/>
                  </a:lnTo>
                  <a:lnTo>
                    <a:pt x="212674" y="714413"/>
                  </a:lnTo>
                  <a:lnTo>
                    <a:pt x="237858" y="720394"/>
                  </a:lnTo>
                  <a:lnTo>
                    <a:pt x="289661" y="697255"/>
                  </a:lnTo>
                  <a:lnTo>
                    <a:pt x="329958" y="671347"/>
                  </a:lnTo>
                  <a:lnTo>
                    <a:pt x="358736" y="642645"/>
                  </a:lnTo>
                  <a:lnTo>
                    <a:pt x="381774" y="576884"/>
                  </a:lnTo>
                  <a:lnTo>
                    <a:pt x="375386" y="558088"/>
                  </a:lnTo>
                  <a:lnTo>
                    <a:pt x="387781" y="539305"/>
                  </a:lnTo>
                  <a:close/>
                </a:path>
                <a:path w="1233804" h="728980">
                  <a:moveTo>
                    <a:pt x="721995" y="685622"/>
                  </a:moveTo>
                  <a:lnTo>
                    <a:pt x="720394" y="675220"/>
                  </a:lnTo>
                  <a:lnTo>
                    <a:pt x="714794" y="670814"/>
                  </a:lnTo>
                  <a:lnTo>
                    <a:pt x="704405" y="672414"/>
                  </a:lnTo>
                  <a:lnTo>
                    <a:pt x="712393" y="692416"/>
                  </a:lnTo>
                  <a:lnTo>
                    <a:pt x="715594" y="694410"/>
                  </a:lnTo>
                  <a:lnTo>
                    <a:pt x="721995" y="685622"/>
                  </a:lnTo>
                  <a:close/>
                </a:path>
                <a:path w="1233804" h="728980">
                  <a:moveTo>
                    <a:pt x="767562" y="38379"/>
                  </a:moveTo>
                  <a:lnTo>
                    <a:pt x="758545" y="25984"/>
                  </a:lnTo>
                  <a:lnTo>
                    <a:pt x="754773" y="20789"/>
                  </a:lnTo>
                  <a:lnTo>
                    <a:pt x="741984" y="38379"/>
                  </a:lnTo>
                  <a:lnTo>
                    <a:pt x="754773" y="25984"/>
                  </a:lnTo>
                  <a:lnTo>
                    <a:pt x="767562" y="38379"/>
                  </a:lnTo>
                  <a:close/>
                </a:path>
                <a:path w="1233804" h="728980">
                  <a:moveTo>
                    <a:pt x="778764" y="0"/>
                  </a:moveTo>
                  <a:lnTo>
                    <a:pt x="763968" y="0"/>
                  </a:lnTo>
                  <a:lnTo>
                    <a:pt x="763968" y="16789"/>
                  </a:lnTo>
                  <a:lnTo>
                    <a:pt x="767969" y="16789"/>
                  </a:lnTo>
                  <a:lnTo>
                    <a:pt x="778764" y="0"/>
                  </a:lnTo>
                  <a:close/>
                </a:path>
                <a:path w="1233804" h="728980">
                  <a:moveTo>
                    <a:pt x="779957" y="635647"/>
                  </a:moveTo>
                  <a:lnTo>
                    <a:pt x="772363" y="620852"/>
                  </a:lnTo>
                  <a:lnTo>
                    <a:pt x="769569" y="618858"/>
                  </a:lnTo>
                  <a:lnTo>
                    <a:pt x="765162" y="624840"/>
                  </a:lnTo>
                  <a:lnTo>
                    <a:pt x="766775" y="635254"/>
                  </a:lnTo>
                  <a:lnTo>
                    <a:pt x="775563" y="641642"/>
                  </a:lnTo>
                  <a:lnTo>
                    <a:pt x="779957" y="635647"/>
                  </a:lnTo>
                  <a:close/>
                </a:path>
                <a:path w="1233804" h="728980">
                  <a:moveTo>
                    <a:pt x="799947" y="215874"/>
                  </a:moveTo>
                  <a:lnTo>
                    <a:pt x="798461" y="206286"/>
                  </a:lnTo>
                  <a:lnTo>
                    <a:pt x="797128" y="197739"/>
                  </a:lnTo>
                  <a:lnTo>
                    <a:pt x="788657" y="182105"/>
                  </a:lnTo>
                  <a:lnTo>
                    <a:pt x="788352" y="181825"/>
                  </a:lnTo>
                  <a:lnTo>
                    <a:pt x="788352" y="206286"/>
                  </a:lnTo>
                  <a:lnTo>
                    <a:pt x="778764" y="223075"/>
                  </a:lnTo>
                  <a:lnTo>
                    <a:pt x="773163" y="223075"/>
                  </a:lnTo>
                  <a:lnTo>
                    <a:pt x="782751" y="206286"/>
                  </a:lnTo>
                  <a:lnTo>
                    <a:pt x="788352" y="206286"/>
                  </a:lnTo>
                  <a:lnTo>
                    <a:pt x="788352" y="181825"/>
                  </a:lnTo>
                  <a:lnTo>
                    <a:pt x="774534" y="168960"/>
                  </a:lnTo>
                  <a:lnTo>
                    <a:pt x="766648" y="164706"/>
                  </a:lnTo>
                  <a:lnTo>
                    <a:pt x="754773" y="158305"/>
                  </a:lnTo>
                  <a:lnTo>
                    <a:pt x="748779" y="164706"/>
                  </a:lnTo>
                  <a:lnTo>
                    <a:pt x="492112" y="164706"/>
                  </a:lnTo>
                  <a:lnTo>
                    <a:pt x="446316" y="171361"/>
                  </a:lnTo>
                  <a:lnTo>
                    <a:pt x="428548" y="215874"/>
                  </a:lnTo>
                  <a:lnTo>
                    <a:pt x="435254" y="226745"/>
                  </a:lnTo>
                  <a:lnTo>
                    <a:pt x="443750" y="235775"/>
                  </a:lnTo>
                  <a:lnTo>
                    <a:pt x="454037" y="242951"/>
                  </a:lnTo>
                  <a:lnTo>
                    <a:pt x="466140" y="248259"/>
                  </a:lnTo>
                  <a:lnTo>
                    <a:pt x="504913" y="235470"/>
                  </a:lnTo>
                  <a:lnTo>
                    <a:pt x="504913" y="241858"/>
                  </a:lnTo>
                  <a:lnTo>
                    <a:pt x="524103" y="235470"/>
                  </a:lnTo>
                  <a:lnTo>
                    <a:pt x="575271" y="241858"/>
                  </a:lnTo>
                  <a:lnTo>
                    <a:pt x="568883" y="279844"/>
                  </a:lnTo>
                  <a:lnTo>
                    <a:pt x="581672" y="293027"/>
                  </a:lnTo>
                  <a:lnTo>
                    <a:pt x="568883" y="376186"/>
                  </a:lnTo>
                  <a:lnTo>
                    <a:pt x="568883" y="395770"/>
                  </a:lnTo>
                  <a:lnTo>
                    <a:pt x="581672" y="433755"/>
                  </a:lnTo>
                  <a:lnTo>
                    <a:pt x="575271" y="440143"/>
                  </a:lnTo>
                  <a:lnTo>
                    <a:pt x="575271" y="613651"/>
                  </a:lnTo>
                  <a:lnTo>
                    <a:pt x="568883" y="677621"/>
                  </a:lnTo>
                  <a:lnTo>
                    <a:pt x="575271" y="677621"/>
                  </a:lnTo>
                  <a:lnTo>
                    <a:pt x="577672" y="696087"/>
                  </a:lnTo>
                  <a:lnTo>
                    <a:pt x="584860" y="710704"/>
                  </a:lnTo>
                  <a:lnTo>
                    <a:pt x="596861" y="721474"/>
                  </a:lnTo>
                  <a:lnTo>
                    <a:pt x="613651" y="728395"/>
                  </a:lnTo>
                  <a:lnTo>
                    <a:pt x="665226" y="703199"/>
                  </a:lnTo>
                  <a:lnTo>
                    <a:pt x="658825" y="671233"/>
                  </a:lnTo>
                  <a:lnTo>
                    <a:pt x="658825" y="603656"/>
                  </a:lnTo>
                  <a:lnTo>
                    <a:pt x="658825" y="589280"/>
                  </a:lnTo>
                  <a:lnTo>
                    <a:pt x="658825" y="305828"/>
                  </a:lnTo>
                  <a:lnTo>
                    <a:pt x="652437" y="241858"/>
                  </a:lnTo>
                  <a:lnTo>
                    <a:pt x="671614" y="235470"/>
                  </a:lnTo>
                  <a:lnTo>
                    <a:pt x="677608" y="241858"/>
                  </a:lnTo>
                  <a:lnTo>
                    <a:pt x="761174" y="241858"/>
                  </a:lnTo>
                  <a:lnTo>
                    <a:pt x="767562" y="248259"/>
                  </a:lnTo>
                  <a:lnTo>
                    <a:pt x="783501" y="235470"/>
                  </a:lnTo>
                  <a:lnTo>
                    <a:pt x="798957" y="223075"/>
                  </a:lnTo>
                  <a:lnTo>
                    <a:pt x="799947" y="222275"/>
                  </a:lnTo>
                  <a:lnTo>
                    <a:pt x="799947" y="215874"/>
                  </a:lnTo>
                  <a:close/>
                </a:path>
                <a:path w="1233804" h="728980">
                  <a:moveTo>
                    <a:pt x="840054" y="657504"/>
                  </a:moveTo>
                  <a:lnTo>
                    <a:pt x="838327" y="651637"/>
                  </a:lnTo>
                  <a:lnTo>
                    <a:pt x="832726" y="642835"/>
                  </a:lnTo>
                  <a:lnTo>
                    <a:pt x="827532" y="643648"/>
                  </a:lnTo>
                  <a:lnTo>
                    <a:pt x="825538" y="646442"/>
                  </a:lnTo>
                  <a:lnTo>
                    <a:pt x="826338" y="651637"/>
                  </a:lnTo>
                  <a:lnTo>
                    <a:pt x="837920" y="660425"/>
                  </a:lnTo>
                  <a:lnTo>
                    <a:pt x="840054" y="657504"/>
                  </a:lnTo>
                  <a:close/>
                </a:path>
                <a:path w="1233804" h="728980">
                  <a:moveTo>
                    <a:pt x="840727" y="47967"/>
                  </a:moveTo>
                  <a:lnTo>
                    <a:pt x="836726" y="56375"/>
                  </a:lnTo>
                  <a:lnTo>
                    <a:pt x="831532" y="56375"/>
                  </a:lnTo>
                  <a:lnTo>
                    <a:pt x="827125" y="47967"/>
                  </a:lnTo>
                  <a:lnTo>
                    <a:pt x="821931" y="47967"/>
                  </a:lnTo>
                  <a:lnTo>
                    <a:pt x="827125" y="71958"/>
                  </a:lnTo>
                  <a:lnTo>
                    <a:pt x="840727" y="63563"/>
                  </a:lnTo>
                  <a:lnTo>
                    <a:pt x="840727" y="56375"/>
                  </a:lnTo>
                  <a:lnTo>
                    <a:pt x="840727" y="47967"/>
                  </a:lnTo>
                  <a:close/>
                </a:path>
                <a:path w="1233804" h="728980">
                  <a:moveTo>
                    <a:pt x="1233309" y="195097"/>
                  </a:moveTo>
                  <a:lnTo>
                    <a:pt x="1221765" y="178485"/>
                  </a:lnTo>
                  <a:lnTo>
                    <a:pt x="1211516" y="166611"/>
                  </a:lnTo>
                  <a:lnTo>
                    <a:pt x="1202575" y="159499"/>
                  </a:lnTo>
                  <a:lnTo>
                    <a:pt x="1194930" y="157124"/>
                  </a:lnTo>
                  <a:lnTo>
                    <a:pt x="1182763" y="158724"/>
                  </a:lnTo>
                  <a:lnTo>
                    <a:pt x="1170241" y="163525"/>
                  </a:lnTo>
                  <a:lnTo>
                    <a:pt x="1157376" y="171513"/>
                  </a:lnTo>
                  <a:lnTo>
                    <a:pt x="1144155" y="182714"/>
                  </a:lnTo>
                  <a:lnTo>
                    <a:pt x="1150556" y="227088"/>
                  </a:lnTo>
                  <a:lnTo>
                    <a:pt x="1150556" y="252666"/>
                  </a:lnTo>
                  <a:lnTo>
                    <a:pt x="1144155" y="449757"/>
                  </a:lnTo>
                  <a:lnTo>
                    <a:pt x="1156957" y="474941"/>
                  </a:lnTo>
                  <a:lnTo>
                    <a:pt x="1150556" y="481330"/>
                  </a:lnTo>
                  <a:lnTo>
                    <a:pt x="1150556" y="519722"/>
                  </a:lnTo>
                  <a:lnTo>
                    <a:pt x="1149756" y="553123"/>
                  </a:lnTo>
                  <a:lnTo>
                    <a:pt x="1147356" y="576986"/>
                  </a:lnTo>
                  <a:lnTo>
                    <a:pt x="1143355" y="591299"/>
                  </a:lnTo>
                  <a:lnTo>
                    <a:pt x="1137767" y="596074"/>
                  </a:lnTo>
                  <a:lnTo>
                    <a:pt x="1131417" y="618286"/>
                  </a:lnTo>
                  <a:lnTo>
                    <a:pt x="1112380" y="634149"/>
                  </a:lnTo>
                  <a:lnTo>
                    <a:pt x="1080643" y="643674"/>
                  </a:lnTo>
                  <a:lnTo>
                    <a:pt x="1036218" y="646849"/>
                  </a:lnTo>
                  <a:lnTo>
                    <a:pt x="1002817" y="629005"/>
                  </a:lnTo>
                  <a:lnTo>
                    <a:pt x="978954" y="605066"/>
                  </a:lnTo>
                  <a:lnTo>
                    <a:pt x="964641" y="575030"/>
                  </a:lnTo>
                  <a:lnTo>
                    <a:pt x="959866" y="538911"/>
                  </a:lnTo>
                  <a:lnTo>
                    <a:pt x="959866" y="487730"/>
                  </a:lnTo>
                  <a:lnTo>
                    <a:pt x="953465" y="481330"/>
                  </a:lnTo>
                  <a:lnTo>
                    <a:pt x="966254" y="462546"/>
                  </a:lnTo>
                  <a:lnTo>
                    <a:pt x="953465" y="430568"/>
                  </a:lnTo>
                  <a:lnTo>
                    <a:pt x="966254" y="411378"/>
                  </a:lnTo>
                  <a:lnTo>
                    <a:pt x="953465" y="366991"/>
                  </a:lnTo>
                  <a:lnTo>
                    <a:pt x="959053" y="364998"/>
                  </a:lnTo>
                  <a:lnTo>
                    <a:pt x="963053" y="359003"/>
                  </a:lnTo>
                  <a:lnTo>
                    <a:pt x="965454" y="349008"/>
                  </a:lnTo>
                  <a:lnTo>
                    <a:pt x="966254" y="335026"/>
                  </a:lnTo>
                  <a:lnTo>
                    <a:pt x="966254" y="188696"/>
                  </a:lnTo>
                  <a:lnTo>
                    <a:pt x="959548" y="177673"/>
                  </a:lnTo>
                  <a:lnTo>
                    <a:pt x="949858" y="169799"/>
                  </a:lnTo>
                  <a:lnTo>
                    <a:pt x="937171" y="165087"/>
                  </a:lnTo>
                  <a:lnTo>
                    <a:pt x="921486" y="163512"/>
                  </a:lnTo>
                  <a:lnTo>
                    <a:pt x="915085" y="163512"/>
                  </a:lnTo>
                  <a:lnTo>
                    <a:pt x="898969" y="165481"/>
                  </a:lnTo>
                  <a:lnTo>
                    <a:pt x="886193" y="171411"/>
                  </a:lnTo>
                  <a:lnTo>
                    <a:pt x="876782" y="181279"/>
                  </a:lnTo>
                  <a:lnTo>
                    <a:pt x="870712" y="195097"/>
                  </a:lnTo>
                  <a:lnTo>
                    <a:pt x="877112" y="195097"/>
                  </a:lnTo>
                  <a:lnTo>
                    <a:pt x="870712" y="227088"/>
                  </a:lnTo>
                  <a:lnTo>
                    <a:pt x="870712" y="239877"/>
                  </a:lnTo>
                  <a:lnTo>
                    <a:pt x="883500" y="277850"/>
                  </a:lnTo>
                  <a:lnTo>
                    <a:pt x="877112" y="284251"/>
                  </a:lnTo>
                  <a:lnTo>
                    <a:pt x="877112" y="589686"/>
                  </a:lnTo>
                  <a:lnTo>
                    <a:pt x="908685" y="627659"/>
                  </a:lnTo>
                  <a:lnTo>
                    <a:pt x="902690" y="646849"/>
                  </a:lnTo>
                  <a:lnTo>
                    <a:pt x="924483" y="680085"/>
                  </a:lnTo>
                  <a:lnTo>
                    <a:pt x="951865" y="703821"/>
                  </a:lnTo>
                  <a:lnTo>
                    <a:pt x="984846" y="718058"/>
                  </a:lnTo>
                  <a:lnTo>
                    <a:pt x="1023429" y="722807"/>
                  </a:lnTo>
                  <a:lnTo>
                    <a:pt x="1093381" y="722807"/>
                  </a:lnTo>
                  <a:lnTo>
                    <a:pt x="1137805" y="703757"/>
                  </a:lnTo>
                  <a:lnTo>
                    <a:pt x="1169543" y="685812"/>
                  </a:lnTo>
                  <a:lnTo>
                    <a:pt x="1188580" y="668972"/>
                  </a:lnTo>
                  <a:lnTo>
                    <a:pt x="1194930" y="653237"/>
                  </a:lnTo>
                  <a:lnTo>
                    <a:pt x="1226921" y="583285"/>
                  </a:lnTo>
                  <a:lnTo>
                    <a:pt x="1226921" y="201498"/>
                  </a:lnTo>
                  <a:lnTo>
                    <a:pt x="1233309" y="19509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455848" y="379524"/>
              <a:ext cx="1316865" cy="747190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7830282" y="334352"/>
              <a:ext cx="412750" cy="728980"/>
            </a:xfrm>
            <a:custGeom>
              <a:avLst/>
              <a:gdLst/>
              <a:ahLst/>
              <a:cxnLst/>
              <a:rect l="l" t="t" r="r" b="b"/>
              <a:pathLst>
                <a:path w="412750" h="728980">
                  <a:moveTo>
                    <a:pt x="243065" y="235470"/>
                  </a:moveTo>
                  <a:lnTo>
                    <a:pt x="95554" y="235470"/>
                  </a:lnTo>
                  <a:lnTo>
                    <a:pt x="146723" y="241858"/>
                  </a:lnTo>
                  <a:lnTo>
                    <a:pt x="140334" y="279844"/>
                  </a:lnTo>
                  <a:lnTo>
                    <a:pt x="153123" y="293027"/>
                  </a:lnTo>
                  <a:lnTo>
                    <a:pt x="140334" y="376186"/>
                  </a:lnTo>
                  <a:lnTo>
                    <a:pt x="140334" y="395770"/>
                  </a:lnTo>
                  <a:lnTo>
                    <a:pt x="153123" y="433755"/>
                  </a:lnTo>
                  <a:lnTo>
                    <a:pt x="146723" y="440143"/>
                  </a:lnTo>
                  <a:lnTo>
                    <a:pt x="146723" y="613651"/>
                  </a:lnTo>
                  <a:lnTo>
                    <a:pt x="140334" y="677621"/>
                  </a:lnTo>
                  <a:lnTo>
                    <a:pt x="146723" y="677621"/>
                  </a:lnTo>
                  <a:lnTo>
                    <a:pt x="149121" y="696082"/>
                  </a:lnTo>
                  <a:lnTo>
                    <a:pt x="156316" y="710699"/>
                  </a:lnTo>
                  <a:lnTo>
                    <a:pt x="168309" y="721471"/>
                  </a:lnTo>
                  <a:lnTo>
                    <a:pt x="185102" y="728395"/>
                  </a:lnTo>
                  <a:lnTo>
                    <a:pt x="236677" y="703198"/>
                  </a:lnTo>
                  <a:lnTo>
                    <a:pt x="230276" y="671233"/>
                  </a:lnTo>
                  <a:lnTo>
                    <a:pt x="230276" y="603656"/>
                  </a:lnTo>
                  <a:lnTo>
                    <a:pt x="195897" y="603656"/>
                  </a:lnTo>
                  <a:lnTo>
                    <a:pt x="194297" y="593267"/>
                  </a:lnTo>
                  <a:lnTo>
                    <a:pt x="196697" y="590067"/>
                  </a:lnTo>
                  <a:lnTo>
                    <a:pt x="201891" y="589279"/>
                  </a:lnTo>
                  <a:lnTo>
                    <a:pt x="230276" y="589279"/>
                  </a:lnTo>
                  <a:lnTo>
                    <a:pt x="230276" y="305828"/>
                  </a:lnTo>
                  <a:lnTo>
                    <a:pt x="223888" y="241858"/>
                  </a:lnTo>
                  <a:lnTo>
                    <a:pt x="243065" y="235470"/>
                  </a:lnTo>
                  <a:close/>
                </a:path>
                <a:path w="412750" h="728980">
                  <a:moveTo>
                    <a:pt x="286245" y="670813"/>
                  </a:moveTo>
                  <a:lnTo>
                    <a:pt x="275856" y="672414"/>
                  </a:lnTo>
                  <a:lnTo>
                    <a:pt x="283844" y="692416"/>
                  </a:lnTo>
                  <a:lnTo>
                    <a:pt x="287045" y="694410"/>
                  </a:lnTo>
                  <a:lnTo>
                    <a:pt x="293446" y="685622"/>
                  </a:lnTo>
                  <a:lnTo>
                    <a:pt x="291845" y="675220"/>
                  </a:lnTo>
                  <a:lnTo>
                    <a:pt x="286245" y="670813"/>
                  </a:lnTo>
                  <a:close/>
                </a:path>
                <a:path w="412750" h="728980">
                  <a:moveTo>
                    <a:pt x="341020" y="618858"/>
                  </a:moveTo>
                  <a:lnTo>
                    <a:pt x="336613" y="624839"/>
                  </a:lnTo>
                  <a:lnTo>
                    <a:pt x="338213" y="635253"/>
                  </a:lnTo>
                  <a:lnTo>
                    <a:pt x="347014" y="641642"/>
                  </a:lnTo>
                  <a:lnTo>
                    <a:pt x="351408" y="635647"/>
                  </a:lnTo>
                  <a:lnTo>
                    <a:pt x="343814" y="620852"/>
                  </a:lnTo>
                  <a:lnTo>
                    <a:pt x="341020" y="618858"/>
                  </a:lnTo>
                  <a:close/>
                </a:path>
                <a:path w="412750" h="728980">
                  <a:moveTo>
                    <a:pt x="201891" y="589279"/>
                  </a:moveTo>
                  <a:lnTo>
                    <a:pt x="196697" y="590067"/>
                  </a:lnTo>
                  <a:lnTo>
                    <a:pt x="194297" y="593267"/>
                  </a:lnTo>
                  <a:lnTo>
                    <a:pt x="195897" y="603656"/>
                  </a:lnTo>
                  <a:lnTo>
                    <a:pt x="201091" y="602868"/>
                  </a:lnTo>
                  <a:lnTo>
                    <a:pt x="203085" y="599668"/>
                  </a:lnTo>
                  <a:lnTo>
                    <a:pt x="201891" y="589279"/>
                  </a:lnTo>
                  <a:close/>
                </a:path>
                <a:path w="412750" h="728980">
                  <a:moveTo>
                    <a:pt x="230276" y="589279"/>
                  </a:moveTo>
                  <a:lnTo>
                    <a:pt x="201891" y="589279"/>
                  </a:lnTo>
                  <a:lnTo>
                    <a:pt x="203085" y="599668"/>
                  </a:lnTo>
                  <a:lnTo>
                    <a:pt x="201091" y="602868"/>
                  </a:lnTo>
                  <a:lnTo>
                    <a:pt x="195897" y="603656"/>
                  </a:lnTo>
                  <a:lnTo>
                    <a:pt x="230276" y="603656"/>
                  </a:lnTo>
                  <a:lnTo>
                    <a:pt x="230276" y="589279"/>
                  </a:lnTo>
                  <a:close/>
                </a:path>
                <a:path w="412750" h="728980">
                  <a:moveTo>
                    <a:pt x="31584" y="158305"/>
                  </a:moveTo>
                  <a:lnTo>
                    <a:pt x="17766" y="171349"/>
                  </a:lnTo>
                  <a:lnTo>
                    <a:pt x="7896" y="185294"/>
                  </a:lnTo>
                  <a:lnTo>
                    <a:pt x="1974" y="200137"/>
                  </a:lnTo>
                  <a:lnTo>
                    <a:pt x="0" y="215874"/>
                  </a:lnTo>
                  <a:lnTo>
                    <a:pt x="6698" y="226744"/>
                  </a:lnTo>
                  <a:lnTo>
                    <a:pt x="15195" y="235767"/>
                  </a:lnTo>
                  <a:lnTo>
                    <a:pt x="25492" y="242940"/>
                  </a:lnTo>
                  <a:lnTo>
                    <a:pt x="37591" y="248259"/>
                  </a:lnTo>
                  <a:lnTo>
                    <a:pt x="76365" y="235470"/>
                  </a:lnTo>
                  <a:lnTo>
                    <a:pt x="354959" y="235470"/>
                  </a:lnTo>
                  <a:lnTo>
                    <a:pt x="370401" y="223075"/>
                  </a:lnTo>
                  <a:lnTo>
                    <a:pt x="344614" y="223075"/>
                  </a:lnTo>
                  <a:lnTo>
                    <a:pt x="354202" y="206286"/>
                  </a:lnTo>
                  <a:lnTo>
                    <a:pt x="369905" y="206286"/>
                  </a:lnTo>
                  <a:lnTo>
                    <a:pt x="368574" y="197738"/>
                  </a:lnTo>
                  <a:lnTo>
                    <a:pt x="360103" y="182098"/>
                  </a:lnTo>
                  <a:lnTo>
                    <a:pt x="345986" y="168954"/>
                  </a:lnTo>
                  <a:lnTo>
                    <a:pt x="338103" y="164706"/>
                  </a:lnTo>
                  <a:lnTo>
                    <a:pt x="63563" y="164706"/>
                  </a:lnTo>
                  <a:lnTo>
                    <a:pt x="31584" y="158305"/>
                  </a:lnTo>
                  <a:close/>
                </a:path>
                <a:path w="412750" h="728980">
                  <a:moveTo>
                    <a:pt x="354959" y="235470"/>
                  </a:moveTo>
                  <a:lnTo>
                    <a:pt x="243065" y="235470"/>
                  </a:lnTo>
                  <a:lnTo>
                    <a:pt x="249072" y="241858"/>
                  </a:lnTo>
                  <a:lnTo>
                    <a:pt x="332625" y="241858"/>
                  </a:lnTo>
                  <a:lnTo>
                    <a:pt x="339026" y="248259"/>
                  </a:lnTo>
                  <a:lnTo>
                    <a:pt x="354959" y="235470"/>
                  </a:lnTo>
                  <a:close/>
                </a:path>
                <a:path w="412750" h="728980">
                  <a:moveTo>
                    <a:pt x="95554" y="235470"/>
                  </a:moveTo>
                  <a:lnTo>
                    <a:pt x="76365" y="235470"/>
                  </a:lnTo>
                  <a:lnTo>
                    <a:pt x="76365" y="241858"/>
                  </a:lnTo>
                  <a:lnTo>
                    <a:pt x="95554" y="235470"/>
                  </a:lnTo>
                  <a:close/>
                </a:path>
                <a:path w="412750" h="728980">
                  <a:moveTo>
                    <a:pt x="369905" y="206286"/>
                  </a:moveTo>
                  <a:lnTo>
                    <a:pt x="359803" y="206286"/>
                  </a:lnTo>
                  <a:lnTo>
                    <a:pt x="350215" y="223075"/>
                  </a:lnTo>
                  <a:lnTo>
                    <a:pt x="370401" y="223075"/>
                  </a:lnTo>
                  <a:lnTo>
                    <a:pt x="371398" y="222275"/>
                  </a:lnTo>
                  <a:lnTo>
                    <a:pt x="371398" y="215874"/>
                  </a:lnTo>
                  <a:lnTo>
                    <a:pt x="369905" y="206286"/>
                  </a:lnTo>
                  <a:close/>
                </a:path>
                <a:path w="412750" h="728980">
                  <a:moveTo>
                    <a:pt x="326224" y="158305"/>
                  </a:moveTo>
                  <a:lnTo>
                    <a:pt x="320230" y="164706"/>
                  </a:lnTo>
                  <a:lnTo>
                    <a:pt x="338103" y="164706"/>
                  </a:lnTo>
                  <a:lnTo>
                    <a:pt x="326224" y="158305"/>
                  </a:lnTo>
                  <a:close/>
                </a:path>
                <a:path w="412750" h="728980">
                  <a:moveTo>
                    <a:pt x="326224" y="20789"/>
                  </a:moveTo>
                  <a:lnTo>
                    <a:pt x="313435" y="38379"/>
                  </a:lnTo>
                  <a:lnTo>
                    <a:pt x="326224" y="25984"/>
                  </a:lnTo>
                  <a:lnTo>
                    <a:pt x="330005" y="25984"/>
                  </a:lnTo>
                  <a:lnTo>
                    <a:pt x="326224" y="20789"/>
                  </a:lnTo>
                  <a:close/>
                </a:path>
                <a:path w="412750" h="728980">
                  <a:moveTo>
                    <a:pt x="330005" y="25984"/>
                  </a:moveTo>
                  <a:lnTo>
                    <a:pt x="326224" y="25984"/>
                  </a:lnTo>
                  <a:lnTo>
                    <a:pt x="339026" y="38379"/>
                  </a:lnTo>
                  <a:lnTo>
                    <a:pt x="330005" y="25984"/>
                  </a:lnTo>
                  <a:close/>
                </a:path>
                <a:path w="412750" h="728980">
                  <a:moveTo>
                    <a:pt x="350215" y="0"/>
                  </a:moveTo>
                  <a:lnTo>
                    <a:pt x="335419" y="0"/>
                  </a:lnTo>
                  <a:lnTo>
                    <a:pt x="335419" y="16789"/>
                  </a:lnTo>
                  <a:lnTo>
                    <a:pt x="339420" y="16789"/>
                  </a:lnTo>
                  <a:lnTo>
                    <a:pt x="350215" y="0"/>
                  </a:lnTo>
                  <a:close/>
                </a:path>
                <a:path w="412750" h="728980">
                  <a:moveTo>
                    <a:pt x="398576" y="47967"/>
                  </a:moveTo>
                  <a:lnTo>
                    <a:pt x="393382" y="47967"/>
                  </a:lnTo>
                  <a:lnTo>
                    <a:pt x="398576" y="71958"/>
                  </a:lnTo>
                  <a:lnTo>
                    <a:pt x="412178" y="63563"/>
                  </a:lnTo>
                  <a:lnTo>
                    <a:pt x="412178" y="56375"/>
                  </a:lnTo>
                  <a:lnTo>
                    <a:pt x="402983" y="56375"/>
                  </a:lnTo>
                  <a:lnTo>
                    <a:pt x="398576" y="47967"/>
                  </a:lnTo>
                  <a:close/>
                </a:path>
                <a:path w="412750" h="728980">
                  <a:moveTo>
                    <a:pt x="412178" y="47967"/>
                  </a:moveTo>
                  <a:lnTo>
                    <a:pt x="408177" y="56375"/>
                  </a:lnTo>
                  <a:lnTo>
                    <a:pt x="412178" y="56375"/>
                  </a:lnTo>
                  <a:lnTo>
                    <a:pt x="412178" y="47967"/>
                  </a:lnTo>
                  <a:close/>
                </a:path>
                <a:path w="412750" h="728980">
                  <a:moveTo>
                    <a:pt x="404177" y="642835"/>
                  </a:moveTo>
                  <a:lnTo>
                    <a:pt x="398983" y="643648"/>
                  </a:lnTo>
                  <a:lnTo>
                    <a:pt x="396989" y="646442"/>
                  </a:lnTo>
                  <a:lnTo>
                    <a:pt x="397789" y="651636"/>
                  </a:lnTo>
                  <a:lnTo>
                    <a:pt x="409371" y="660425"/>
                  </a:lnTo>
                  <a:lnTo>
                    <a:pt x="411505" y="657504"/>
                  </a:lnTo>
                  <a:lnTo>
                    <a:pt x="409778" y="651636"/>
                  </a:lnTo>
                  <a:lnTo>
                    <a:pt x="404177" y="6428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429159" y="405503"/>
              <a:ext cx="1026245" cy="93989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540944" y="379848"/>
              <a:ext cx="892169" cy="680500"/>
            </a:xfrm>
            <a:prstGeom prst="rect">
              <a:avLst/>
            </a:prstGeom>
          </p:spPr>
        </p:pic>
      </p:grpSp>
      <p:sp>
        <p:nvSpPr>
          <p:cNvPr id="26" name="object 26"/>
          <p:cNvSpPr txBox="1"/>
          <p:nvPr/>
        </p:nvSpPr>
        <p:spPr>
          <a:xfrm>
            <a:off x="6703335" y="6181662"/>
            <a:ext cx="159956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z="1600" b="1" dirty="0">
                <a:solidFill>
                  <a:srgbClr val="FFFFFF"/>
                </a:solidFill>
                <a:latin typeface="Helvetica"/>
                <a:cs typeface="Helvetica"/>
                <a:hlinkClick r:id="rId16"/>
              </a:rPr>
              <a:t>ww</a:t>
            </a:r>
            <a:r>
              <a:rPr sz="1600" b="1" spc="-60" dirty="0">
                <a:solidFill>
                  <a:srgbClr val="FFFFFF"/>
                </a:solidFill>
                <a:latin typeface="Helvetica"/>
                <a:cs typeface="Helvetica"/>
                <a:hlinkClick r:id="rId16"/>
              </a:rPr>
              <a:t>w</a:t>
            </a:r>
            <a:r>
              <a:rPr sz="1600" b="1" dirty="0">
                <a:solidFill>
                  <a:srgbClr val="FFFFFF"/>
                </a:solidFill>
                <a:latin typeface="Helvetica"/>
                <a:cs typeface="Helvetica"/>
                <a:hlinkClick r:id="rId16"/>
              </a:rPr>
              <a:t>.nwrc.ac.uk</a:t>
            </a:r>
            <a:endParaRPr sz="1600">
              <a:latin typeface="Helvetica"/>
              <a:cs typeface="Helvetica"/>
            </a:endParaRPr>
          </a:p>
        </p:txBody>
      </p:sp>
      <p:sp>
        <p:nvSpPr>
          <p:cNvPr id="27" name="object 2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pc="-5" dirty="0"/>
              <a:t>#ApplyNow</a:t>
            </a:r>
          </a:p>
        </p:txBody>
      </p:sp>
      <p:pic>
        <p:nvPicPr>
          <p:cNvPr id="28" name="UAL_Level_3_Diploma_In_Art_Design_University_of_Arts_Lon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819400" y="1585912"/>
            <a:ext cx="6553200" cy="368617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CD7F7F9-BE76-46F9-BE5C-F031AB6A352A}"/>
              </a:ext>
            </a:extLst>
          </p:cNvPr>
          <p:cNvSpPr txBox="1"/>
          <p:nvPr/>
        </p:nvSpPr>
        <p:spPr>
          <a:xfrm>
            <a:off x="57785" y="2701477"/>
            <a:ext cx="26928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Click below image to see</a:t>
            </a:r>
          </a:p>
          <a:p>
            <a:r>
              <a:rPr lang="en-US" dirty="0">
                <a:solidFill>
                  <a:schemeClr val="bg1"/>
                </a:solidFill>
              </a:rPr>
              <a:t>samples of work and units </a:t>
            </a:r>
          </a:p>
          <a:p>
            <a:r>
              <a:rPr lang="en-US" dirty="0">
                <a:solidFill>
                  <a:schemeClr val="bg1"/>
                </a:solidFill>
              </a:rPr>
              <a:t>of study for year1</a:t>
            </a:r>
            <a:endParaRPr lang="en-GB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441" y="0"/>
            <a:ext cx="12190095" cy="6858000"/>
            <a:chOff x="3441" y="0"/>
            <a:chExt cx="1219009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80023" y="3844378"/>
              <a:ext cx="2080766" cy="156058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39639" y="5404967"/>
              <a:ext cx="2080768" cy="145303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751" y="2010121"/>
              <a:ext cx="6219611" cy="4847878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2339129" y="2618154"/>
            <a:ext cx="3385185" cy="19780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Helvetica-Light"/>
                <a:cs typeface="Helvetica-Light"/>
              </a:rPr>
              <a:t>While studying on a level 3 art and design </a:t>
            </a:r>
            <a:r>
              <a:rPr sz="1400" spc="-37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400" dirty="0">
                <a:solidFill>
                  <a:srgbClr val="FFFFFF"/>
                </a:solidFill>
                <a:latin typeface="Helvetica-Light"/>
                <a:cs typeface="Helvetica-Light"/>
              </a:rPr>
              <a:t>course, I have been given wonderful </a:t>
            </a:r>
            <a:r>
              <a:rPr sz="14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400" dirty="0">
                <a:solidFill>
                  <a:srgbClr val="FFFFFF"/>
                </a:solidFill>
                <a:latin typeface="Helvetica-Light"/>
                <a:cs typeface="Helvetica-Light"/>
              </a:rPr>
              <a:t>support and inspiration by all the faculty </a:t>
            </a:r>
            <a:r>
              <a:rPr sz="14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400" dirty="0">
                <a:solidFill>
                  <a:srgbClr val="FFFFFF"/>
                </a:solidFill>
                <a:latin typeface="Helvetica-Light"/>
                <a:cs typeface="Helvetica-Light"/>
              </a:rPr>
              <a:t>staff to progress and realise my goal in </a:t>
            </a:r>
            <a:r>
              <a:rPr sz="14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400" dirty="0">
                <a:solidFill>
                  <a:srgbClr val="FFFFFF"/>
                </a:solidFill>
                <a:latin typeface="Helvetica-Light"/>
                <a:cs typeface="Helvetica-Light"/>
              </a:rPr>
              <a:t>studying</a:t>
            </a:r>
            <a:r>
              <a:rPr sz="1400" spc="-20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400" dirty="0">
                <a:solidFill>
                  <a:srgbClr val="FFFFFF"/>
                </a:solidFill>
                <a:latin typeface="Helvetica-Light"/>
                <a:cs typeface="Helvetica-Light"/>
              </a:rPr>
              <a:t>design</a:t>
            </a:r>
            <a:r>
              <a:rPr sz="1400" spc="-1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400" dirty="0">
                <a:solidFill>
                  <a:srgbClr val="FFFFFF"/>
                </a:solidFill>
                <a:latin typeface="Helvetica-Light"/>
                <a:cs typeface="Helvetica-Light"/>
              </a:rPr>
              <a:t>at</a:t>
            </a:r>
            <a:r>
              <a:rPr sz="1400" spc="-1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400" dirty="0">
                <a:solidFill>
                  <a:srgbClr val="FFFFFF"/>
                </a:solidFill>
                <a:latin typeface="Helvetica-Light"/>
                <a:cs typeface="Helvetica-Light"/>
              </a:rPr>
              <a:t>a</a:t>
            </a:r>
            <a:r>
              <a:rPr sz="1400" spc="-20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400" dirty="0">
                <a:solidFill>
                  <a:srgbClr val="FFFFFF"/>
                </a:solidFill>
                <a:latin typeface="Helvetica-Light"/>
                <a:cs typeface="Helvetica-Light"/>
              </a:rPr>
              <a:t>University</a:t>
            </a:r>
            <a:r>
              <a:rPr sz="1400" spc="-1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400" dirty="0">
                <a:solidFill>
                  <a:srgbClr val="FFFFFF"/>
                </a:solidFill>
                <a:latin typeface="Helvetica-Light"/>
                <a:cs typeface="Helvetica-Light"/>
              </a:rPr>
              <a:t>level.</a:t>
            </a:r>
            <a:r>
              <a:rPr sz="1400" spc="-1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400" dirty="0">
                <a:solidFill>
                  <a:srgbClr val="FFFFFF"/>
                </a:solidFill>
                <a:latin typeface="Helvetica-Light"/>
                <a:cs typeface="Helvetica-Light"/>
              </a:rPr>
              <a:t>Even </a:t>
            </a:r>
            <a:r>
              <a:rPr sz="1400" spc="-380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400" dirty="0">
                <a:solidFill>
                  <a:srgbClr val="FFFFFF"/>
                </a:solidFill>
                <a:latin typeface="Helvetica-Light"/>
                <a:cs typeface="Helvetica-Light"/>
              </a:rPr>
              <a:t>during these challenging times, I have </a:t>
            </a:r>
            <a:r>
              <a:rPr sz="14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400" dirty="0">
                <a:solidFill>
                  <a:srgbClr val="FFFFFF"/>
                </a:solidFill>
                <a:latin typeface="Helvetica-Light"/>
                <a:cs typeface="Helvetica-Light"/>
              </a:rPr>
              <a:t>learnt a lot and have continuously been </a:t>
            </a:r>
            <a:r>
              <a:rPr sz="14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400" dirty="0">
                <a:solidFill>
                  <a:srgbClr val="FFFFFF"/>
                </a:solidFill>
                <a:latin typeface="Helvetica-Light"/>
                <a:cs typeface="Helvetica-Light"/>
              </a:rPr>
              <a:t>motivated</a:t>
            </a:r>
            <a:r>
              <a:rPr sz="1400" spc="-10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400" dirty="0">
                <a:solidFill>
                  <a:srgbClr val="FFFFFF"/>
                </a:solidFill>
                <a:latin typeface="Helvetica-Light"/>
                <a:cs typeface="Helvetica-Light"/>
              </a:rPr>
              <a:t>by</a:t>
            </a:r>
            <a:r>
              <a:rPr sz="1400" spc="-10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400" dirty="0">
                <a:solidFill>
                  <a:srgbClr val="FFFFFF"/>
                </a:solidFill>
                <a:latin typeface="Helvetica-Light"/>
                <a:cs typeface="Helvetica-Light"/>
              </a:rPr>
              <a:t>both</a:t>
            </a:r>
            <a:r>
              <a:rPr sz="1400" spc="-10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400" dirty="0">
                <a:solidFill>
                  <a:srgbClr val="FFFFFF"/>
                </a:solidFill>
                <a:latin typeface="Helvetica-Light"/>
                <a:cs typeface="Helvetica-Light"/>
              </a:rPr>
              <a:t>my</a:t>
            </a:r>
            <a:r>
              <a:rPr sz="1400" spc="-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400" dirty="0">
                <a:solidFill>
                  <a:srgbClr val="FFFFFF"/>
                </a:solidFill>
                <a:latin typeface="Helvetica-Light"/>
                <a:cs typeface="Helvetica-Light"/>
              </a:rPr>
              <a:t>tutors</a:t>
            </a:r>
            <a:r>
              <a:rPr sz="1400" spc="-10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400" dirty="0">
                <a:solidFill>
                  <a:srgbClr val="FFFFFF"/>
                </a:solidFill>
                <a:latin typeface="Helvetica-Light"/>
                <a:cs typeface="Helvetica-Light"/>
              </a:rPr>
              <a:t>and</a:t>
            </a:r>
            <a:r>
              <a:rPr sz="1400" spc="-10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400" dirty="0">
                <a:solidFill>
                  <a:srgbClr val="FFFFFF"/>
                </a:solidFill>
                <a:latin typeface="Helvetica-Light"/>
                <a:cs typeface="Helvetica-Light"/>
              </a:rPr>
              <a:t>peers</a:t>
            </a:r>
            <a:endParaRPr sz="1400">
              <a:latin typeface="Helvetica-Light"/>
              <a:cs typeface="Helvetica-Light"/>
            </a:endParaRPr>
          </a:p>
          <a:p>
            <a:pPr marL="12700">
              <a:lnSpc>
                <a:spcPct val="100000"/>
              </a:lnSpc>
              <a:spcBef>
                <a:spcPts val="250"/>
              </a:spcBef>
            </a:pPr>
            <a:r>
              <a:rPr sz="1400" b="1" spc="-5" dirty="0">
                <a:solidFill>
                  <a:srgbClr val="FFFFFF"/>
                </a:solidFill>
                <a:latin typeface="Helvetica"/>
                <a:cs typeface="Helvetica"/>
              </a:rPr>
              <a:t>Natalie</a:t>
            </a:r>
            <a:r>
              <a:rPr sz="1400" b="1" spc="-3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Helvetica"/>
                <a:cs typeface="Helvetica"/>
              </a:rPr>
              <a:t>McDaid</a:t>
            </a:r>
            <a:endParaRPr sz="1400">
              <a:latin typeface="Helvetica"/>
              <a:cs typeface="Helvetic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0" y="0"/>
            <a:ext cx="12193270" cy="6505575"/>
            <a:chOff x="0" y="0"/>
            <a:chExt cx="12193270" cy="6505575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12193193" cy="171444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5402" y="6457835"/>
              <a:ext cx="21094" cy="4739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5402" y="5657138"/>
              <a:ext cx="2778302" cy="84809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7567"/>
              <a:ext cx="11676141" cy="1612900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412010" y="418029"/>
            <a:ext cx="4479925" cy="685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880"/>
              </a:lnSpc>
              <a:spcBef>
                <a:spcPts val="100"/>
              </a:spcBef>
            </a:pPr>
            <a:r>
              <a:rPr sz="1800" spc="-5" dirty="0"/>
              <a:t>UAL</a:t>
            </a:r>
            <a:r>
              <a:rPr sz="1800" spc="-50" dirty="0"/>
              <a:t> </a:t>
            </a:r>
            <a:r>
              <a:rPr sz="1800" dirty="0"/>
              <a:t>Level</a:t>
            </a:r>
            <a:r>
              <a:rPr sz="1800" spc="-15" dirty="0"/>
              <a:t> </a:t>
            </a:r>
            <a:r>
              <a:rPr sz="1800" dirty="0"/>
              <a:t>3</a:t>
            </a:r>
            <a:r>
              <a:rPr sz="1800" spc="-20" dirty="0"/>
              <a:t> </a:t>
            </a:r>
            <a:r>
              <a:rPr sz="1800" spc="-5" dirty="0"/>
              <a:t>Diploma</a:t>
            </a:r>
            <a:r>
              <a:rPr sz="1800" spc="-20" dirty="0"/>
              <a:t> </a:t>
            </a:r>
            <a:r>
              <a:rPr sz="1800" dirty="0"/>
              <a:t>/</a:t>
            </a:r>
            <a:r>
              <a:rPr sz="1800" spc="-15" dirty="0"/>
              <a:t> </a:t>
            </a:r>
            <a:r>
              <a:rPr sz="1800" dirty="0"/>
              <a:t>Extended</a:t>
            </a:r>
            <a:r>
              <a:rPr sz="1800" spc="-10" dirty="0"/>
              <a:t> </a:t>
            </a:r>
            <a:r>
              <a:rPr sz="1800" spc="-5" dirty="0"/>
              <a:t>Diploma</a:t>
            </a:r>
            <a:endParaRPr sz="1800"/>
          </a:p>
          <a:p>
            <a:pPr marL="12700">
              <a:lnSpc>
                <a:spcPts val="3320"/>
              </a:lnSpc>
            </a:pPr>
            <a:r>
              <a:rPr spc="-5" dirty="0"/>
              <a:t>Art</a:t>
            </a:r>
            <a:r>
              <a:rPr spc="-25" dirty="0"/>
              <a:t> </a:t>
            </a:r>
            <a:r>
              <a:rPr spc="-5" dirty="0"/>
              <a:t>and</a:t>
            </a:r>
            <a:r>
              <a:rPr spc="-20" dirty="0"/>
              <a:t> </a:t>
            </a:r>
            <a:r>
              <a:rPr spc="-5" dirty="0"/>
              <a:t>Design</a:t>
            </a:r>
          </a:p>
        </p:txBody>
      </p:sp>
      <p:grpSp>
        <p:nvGrpSpPr>
          <p:cNvPr id="13" name="object 13"/>
          <p:cNvGrpSpPr/>
          <p:nvPr/>
        </p:nvGrpSpPr>
        <p:grpSpPr>
          <a:xfrm>
            <a:off x="0" y="290650"/>
            <a:ext cx="12169775" cy="6290945"/>
            <a:chOff x="0" y="290650"/>
            <a:chExt cx="12169775" cy="6290945"/>
          </a:xfrm>
        </p:grpSpPr>
        <p:sp>
          <p:nvSpPr>
            <p:cNvPr id="14" name="object 14"/>
            <p:cNvSpPr/>
            <p:nvPr/>
          </p:nvSpPr>
          <p:spPr>
            <a:xfrm>
              <a:off x="11709908" y="693419"/>
              <a:ext cx="97155" cy="314960"/>
            </a:xfrm>
            <a:custGeom>
              <a:avLst/>
              <a:gdLst/>
              <a:ahLst/>
              <a:cxnLst/>
              <a:rect l="l" t="t" r="r" b="b"/>
              <a:pathLst>
                <a:path w="97154" h="314959">
                  <a:moveTo>
                    <a:pt x="97155" y="219392"/>
                  </a:moveTo>
                  <a:lnTo>
                    <a:pt x="0" y="219392"/>
                  </a:lnTo>
                  <a:lnTo>
                    <a:pt x="0" y="314921"/>
                  </a:lnTo>
                  <a:lnTo>
                    <a:pt x="90843" y="314896"/>
                  </a:lnTo>
                  <a:lnTo>
                    <a:pt x="97155" y="314566"/>
                  </a:lnTo>
                  <a:lnTo>
                    <a:pt x="97155" y="219392"/>
                  </a:lnTo>
                  <a:close/>
                </a:path>
                <a:path w="97154" h="314959">
                  <a:moveTo>
                    <a:pt x="97155" y="0"/>
                  </a:moveTo>
                  <a:lnTo>
                    <a:pt x="0" y="0"/>
                  </a:lnTo>
                  <a:lnTo>
                    <a:pt x="0" y="95161"/>
                  </a:lnTo>
                  <a:lnTo>
                    <a:pt x="97155" y="95161"/>
                  </a:lnTo>
                  <a:lnTo>
                    <a:pt x="971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0" y="290650"/>
              <a:ext cx="12169775" cy="12700"/>
            </a:xfrm>
            <a:custGeom>
              <a:avLst/>
              <a:gdLst/>
              <a:ahLst/>
              <a:cxnLst/>
              <a:rect l="l" t="t" r="r" b="b"/>
              <a:pathLst>
                <a:path w="12169775" h="12700">
                  <a:moveTo>
                    <a:pt x="12169749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12169749" y="12700"/>
                  </a:lnTo>
                  <a:lnTo>
                    <a:pt x="121697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0" y="1208853"/>
              <a:ext cx="12169775" cy="12700"/>
            </a:xfrm>
            <a:custGeom>
              <a:avLst/>
              <a:gdLst/>
              <a:ahLst/>
              <a:cxnLst/>
              <a:rect l="l" t="t" r="r" b="b"/>
              <a:pathLst>
                <a:path w="12169775" h="12700">
                  <a:moveTo>
                    <a:pt x="12169749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12169749" y="12700"/>
                  </a:lnTo>
                  <a:lnTo>
                    <a:pt x="12169749" y="0"/>
                  </a:lnTo>
                  <a:close/>
                </a:path>
              </a:pathLst>
            </a:custGeom>
            <a:solidFill>
              <a:srgbClr val="B3D2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415459" y="798956"/>
              <a:ext cx="1226185" cy="776605"/>
            </a:xfrm>
            <a:custGeom>
              <a:avLst/>
              <a:gdLst/>
              <a:ahLst/>
              <a:cxnLst/>
              <a:rect l="l" t="t" r="r" b="b"/>
              <a:pathLst>
                <a:path w="1226185" h="776605">
                  <a:moveTo>
                    <a:pt x="386486" y="575754"/>
                  </a:moveTo>
                  <a:lnTo>
                    <a:pt x="364502" y="511111"/>
                  </a:lnTo>
                  <a:lnTo>
                    <a:pt x="333616" y="485648"/>
                  </a:lnTo>
                  <a:lnTo>
                    <a:pt x="284073" y="462559"/>
                  </a:lnTo>
                  <a:lnTo>
                    <a:pt x="215900" y="441858"/>
                  </a:lnTo>
                  <a:lnTo>
                    <a:pt x="157657" y="437845"/>
                  </a:lnTo>
                  <a:lnTo>
                    <a:pt x="114973" y="424192"/>
                  </a:lnTo>
                  <a:lnTo>
                    <a:pt x="87845" y="400888"/>
                  </a:lnTo>
                  <a:lnTo>
                    <a:pt x="76263" y="367931"/>
                  </a:lnTo>
                  <a:lnTo>
                    <a:pt x="89204" y="336384"/>
                  </a:lnTo>
                  <a:lnTo>
                    <a:pt x="105905" y="313105"/>
                  </a:lnTo>
                  <a:lnTo>
                    <a:pt x="126339" y="298094"/>
                  </a:lnTo>
                  <a:lnTo>
                    <a:pt x="150520" y="291338"/>
                  </a:lnTo>
                  <a:lnTo>
                    <a:pt x="175183" y="288861"/>
                  </a:lnTo>
                  <a:lnTo>
                    <a:pt x="240157" y="307632"/>
                  </a:lnTo>
                  <a:lnTo>
                    <a:pt x="256260" y="336245"/>
                  </a:lnTo>
                  <a:lnTo>
                    <a:pt x="271068" y="356349"/>
                  </a:lnTo>
                  <a:lnTo>
                    <a:pt x="284568" y="367944"/>
                  </a:lnTo>
                  <a:lnTo>
                    <a:pt x="296773" y="371043"/>
                  </a:lnTo>
                  <a:lnTo>
                    <a:pt x="343357" y="335013"/>
                  </a:lnTo>
                  <a:lnTo>
                    <a:pt x="309841" y="280543"/>
                  </a:lnTo>
                  <a:lnTo>
                    <a:pt x="272618" y="242989"/>
                  </a:lnTo>
                  <a:lnTo>
                    <a:pt x="231660" y="222326"/>
                  </a:lnTo>
                  <a:lnTo>
                    <a:pt x="186994" y="218567"/>
                  </a:lnTo>
                  <a:lnTo>
                    <a:pt x="181025" y="219163"/>
                  </a:lnTo>
                  <a:lnTo>
                    <a:pt x="120446" y="230035"/>
                  </a:lnTo>
                  <a:lnTo>
                    <a:pt x="72059" y="249224"/>
                  </a:lnTo>
                  <a:lnTo>
                    <a:pt x="35852" y="276733"/>
                  </a:lnTo>
                  <a:lnTo>
                    <a:pt x="11836" y="312559"/>
                  </a:lnTo>
                  <a:lnTo>
                    <a:pt x="0" y="356717"/>
                  </a:lnTo>
                  <a:lnTo>
                    <a:pt x="4406" y="400481"/>
                  </a:lnTo>
                  <a:lnTo>
                    <a:pt x="11023" y="406247"/>
                  </a:lnTo>
                  <a:lnTo>
                    <a:pt x="20688" y="432511"/>
                  </a:lnTo>
                  <a:lnTo>
                    <a:pt x="37198" y="458736"/>
                  </a:lnTo>
                  <a:lnTo>
                    <a:pt x="60528" y="484949"/>
                  </a:lnTo>
                  <a:lnTo>
                    <a:pt x="90690" y="511124"/>
                  </a:lnTo>
                  <a:lnTo>
                    <a:pt x="109905" y="509981"/>
                  </a:lnTo>
                  <a:lnTo>
                    <a:pt x="123812" y="510997"/>
                  </a:lnTo>
                  <a:lnTo>
                    <a:pt x="132422" y="514146"/>
                  </a:lnTo>
                  <a:lnTo>
                    <a:pt x="135724" y="519442"/>
                  </a:lnTo>
                  <a:lnTo>
                    <a:pt x="208064" y="527354"/>
                  </a:lnTo>
                  <a:lnTo>
                    <a:pt x="260502" y="540727"/>
                  </a:lnTo>
                  <a:lnTo>
                    <a:pt x="293065" y="559574"/>
                  </a:lnTo>
                  <a:lnTo>
                    <a:pt x="305739" y="583882"/>
                  </a:lnTo>
                  <a:lnTo>
                    <a:pt x="303314" y="626224"/>
                  </a:lnTo>
                  <a:lnTo>
                    <a:pt x="286651" y="659739"/>
                  </a:lnTo>
                  <a:lnTo>
                    <a:pt x="255739" y="684453"/>
                  </a:lnTo>
                  <a:lnTo>
                    <a:pt x="210591" y="700354"/>
                  </a:lnTo>
                  <a:lnTo>
                    <a:pt x="193497" y="699706"/>
                  </a:lnTo>
                  <a:lnTo>
                    <a:pt x="173647" y="694626"/>
                  </a:lnTo>
                  <a:lnTo>
                    <a:pt x="151041" y="685101"/>
                  </a:lnTo>
                  <a:lnTo>
                    <a:pt x="125679" y="671131"/>
                  </a:lnTo>
                  <a:lnTo>
                    <a:pt x="100787" y="637946"/>
                  </a:lnTo>
                  <a:lnTo>
                    <a:pt x="80797" y="614464"/>
                  </a:lnTo>
                  <a:lnTo>
                    <a:pt x="65697" y="600697"/>
                  </a:lnTo>
                  <a:lnTo>
                    <a:pt x="55499" y="596633"/>
                  </a:lnTo>
                  <a:lnTo>
                    <a:pt x="34251" y="612406"/>
                  </a:lnTo>
                  <a:lnTo>
                    <a:pt x="18770" y="627951"/>
                  </a:lnTo>
                  <a:lnTo>
                    <a:pt x="9029" y="643267"/>
                  </a:lnTo>
                  <a:lnTo>
                    <a:pt x="5067" y="658368"/>
                  </a:lnTo>
                  <a:lnTo>
                    <a:pt x="11417" y="657720"/>
                  </a:lnTo>
                  <a:lnTo>
                    <a:pt x="54394" y="703008"/>
                  </a:lnTo>
                  <a:lnTo>
                    <a:pt x="94678" y="737539"/>
                  </a:lnTo>
                  <a:lnTo>
                    <a:pt x="132270" y="761314"/>
                  </a:lnTo>
                  <a:lnTo>
                    <a:pt x="167170" y="774331"/>
                  </a:lnTo>
                  <a:lnTo>
                    <a:pt x="199390" y="776605"/>
                  </a:lnTo>
                  <a:lnTo>
                    <a:pt x="229806" y="767524"/>
                  </a:lnTo>
                  <a:lnTo>
                    <a:pt x="255473" y="770966"/>
                  </a:lnTo>
                  <a:lnTo>
                    <a:pt x="304698" y="742746"/>
                  </a:lnTo>
                  <a:lnTo>
                    <a:pt x="342201" y="712927"/>
                  </a:lnTo>
                  <a:lnTo>
                    <a:pt x="367957" y="681482"/>
                  </a:lnTo>
                  <a:lnTo>
                    <a:pt x="384289" y="613740"/>
                  </a:lnTo>
                  <a:lnTo>
                    <a:pt x="376047" y="595693"/>
                  </a:lnTo>
                  <a:lnTo>
                    <a:pt x="386486" y="575754"/>
                  </a:lnTo>
                  <a:close/>
                </a:path>
                <a:path w="1226185" h="776605">
                  <a:moveTo>
                    <a:pt x="714184" y="39306"/>
                  </a:moveTo>
                  <a:lnTo>
                    <a:pt x="704316" y="28257"/>
                  </a:lnTo>
                  <a:lnTo>
                    <a:pt x="699693" y="23088"/>
                  </a:lnTo>
                  <a:lnTo>
                    <a:pt x="688721" y="41871"/>
                  </a:lnTo>
                  <a:lnTo>
                    <a:pt x="700214" y="28257"/>
                  </a:lnTo>
                  <a:lnTo>
                    <a:pt x="714184" y="39306"/>
                  </a:lnTo>
                  <a:close/>
                </a:path>
                <a:path w="1226185" h="776605">
                  <a:moveTo>
                    <a:pt x="721474" y="0"/>
                  </a:moveTo>
                  <a:lnTo>
                    <a:pt x="706755" y="1485"/>
                  </a:lnTo>
                  <a:lnTo>
                    <a:pt x="708431" y="18199"/>
                  </a:lnTo>
                  <a:lnTo>
                    <a:pt x="712406" y="17792"/>
                  </a:lnTo>
                  <a:lnTo>
                    <a:pt x="721474" y="0"/>
                  </a:lnTo>
                  <a:close/>
                </a:path>
                <a:path w="1226185" h="776605">
                  <a:moveTo>
                    <a:pt x="733679" y="687857"/>
                  </a:moveTo>
                  <a:lnTo>
                    <a:pt x="731037" y="677672"/>
                  </a:lnTo>
                  <a:lnTo>
                    <a:pt x="725030" y="673849"/>
                  </a:lnTo>
                  <a:lnTo>
                    <a:pt x="714857" y="676490"/>
                  </a:lnTo>
                  <a:lnTo>
                    <a:pt x="724814" y="695579"/>
                  </a:lnTo>
                  <a:lnTo>
                    <a:pt x="728192" y="697242"/>
                  </a:lnTo>
                  <a:lnTo>
                    <a:pt x="733679" y="687857"/>
                  </a:lnTo>
                  <a:close/>
                </a:path>
                <a:path w="1226185" h="776605">
                  <a:moveTo>
                    <a:pt x="764819" y="219036"/>
                  </a:moveTo>
                  <a:lnTo>
                    <a:pt x="764184" y="212674"/>
                  </a:lnTo>
                  <a:lnTo>
                    <a:pt x="762000" y="204292"/>
                  </a:lnTo>
                  <a:lnTo>
                    <a:pt x="759561" y="194906"/>
                  </a:lnTo>
                  <a:lnTo>
                    <a:pt x="757986" y="192595"/>
                  </a:lnTo>
                  <a:lnTo>
                    <a:pt x="751687" y="183324"/>
                  </a:lnTo>
                  <a:lnTo>
                    <a:pt x="751687" y="204292"/>
                  </a:lnTo>
                  <a:lnTo>
                    <a:pt x="743826" y="221945"/>
                  </a:lnTo>
                  <a:lnTo>
                    <a:pt x="738251" y="222504"/>
                  </a:lnTo>
                  <a:lnTo>
                    <a:pt x="746112" y="204851"/>
                  </a:lnTo>
                  <a:lnTo>
                    <a:pt x="751687" y="204292"/>
                  </a:lnTo>
                  <a:lnTo>
                    <a:pt x="751687" y="183324"/>
                  </a:lnTo>
                  <a:lnTo>
                    <a:pt x="749566" y="180187"/>
                  </a:lnTo>
                  <a:lnTo>
                    <a:pt x="734199" y="168529"/>
                  </a:lnTo>
                  <a:lnTo>
                    <a:pt x="713460" y="159918"/>
                  </a:lnTo>
                  <a:lnTo>
                    <a:pt x="708139" y="166878"/>
                  </a:lnTo>
                  <a:lnTo>
                    <a:pt x="452767" y="192595"/>
                  </a:lnTo>
                  <a:lnTo>
                    <a:pt x="407873" y="203796"/>
                  </a:lnTo>
                  <a:lnTo>
                    <a:pt x="394652" y="249885"/>
                  </a:lnTo>
                  <a:lnTo>
                    <a:pt x="402412" y="260032"/>
                  </a:lnTo>
                  <a:lnTo>
                    <a:pt x="411759" y="268147"/>
                  </a:lnTo>
                  <a:lnTo>
                    <a:pt x="422732" y="274256"/>
                  </a:lnTo>
                  <a:lnTo>
                    <a:pt x="435292" y="278333"/>
                  </a:lnTo>
                  <a:lnTo>
                    <a:pt x="472592" y="261721"/>
                  </a:lnTo>
                  <a:lnTo>
                    <a:pt x="473227" y="268084"/>
                  </a:lnTo>
                  <a:lnTo>
                    <a:pt x="487413" y="261721"/>
                  </a:lnTo>
                  <a:lnTo>
                    <a:pt x="491680" y="259803"/>
                  </a:lnTo>
                  <a:lnTo>
                    <a:pt x="543229" y="261035"/>
                  </a:lnTo>
                  <a:lnTo>
                    <a:pt x="540677" y="299466"/>
                  </a:lnTo>
                  <a:lnTo>
                    <a:pt x="554736" y="311302"/>
                  </a:lnTo>
                  <a:lnTo>
                    <a:pt x="550329" y="395325"/>
                  </a:lnTo>
                  <a:lnTo>
                    <a:pt x="552297" y="414807"/>
                  </a:lnTo>
                  <a:lnTo>
                    <a:pt x="568833" y="451332"/>
                  </a:lnTo>
                  <a:lnTo>
                    <a:pt x="563105" y="458317"/>
                  </a:lnTo>
                  <a:lnTo>
                    <a:pt x="580478" y="630961"/>
                  </a:lnTo>
                  <a:lnTo>
                    <a:pt x="580529" y="695236"/>
                  </a:lnTo>
                  <a:lnTo>
                    <a:pt x="586892" y="694601"/>
                  </a:lnTo>
                  <a:lnTo>
                    <a:pt x="591134" y="712724"/>
                  </a:lnTo>
                  <a:lnTo>
                    <a:pt x="599757" y="726554"/>
                  </a:lnTo>
                  <a:lnTo>
                    <a:pt x="612762" y="736066"/>
                  </a:lnTo>
                  <a:lnTo>
                    <a:pt x="630161" y="741273"/>
                  </a:lnTo>
                  <a:lnTo>
                    <a:pt x="678954" y="711047"/>
                  </a:lnTo>
                  <a:lnTo>
                    <a:pt x="673912" y="694601"/>
                  </a:lnTo>
                  <a:lnTo>
                    <a:pt x="669391" y="679869"/>
                  </a:lnTo>
                  <a:lnTo>
                    <a:pt x="662965" y="616089"/>
                  </a:lnTo>
                  <a:lnTo>
                    <a:pt x="661466" y="601167"/>
                  </a:lnTo>
                  <a:lnTo>
                    <a:pt x="632777" y="316306"/>
                  </a:lnTo>
                  <a:lnTo>
                    <a:pt x="621334" y="259803"/>
                  </a:lnTo>
                  <a:lnTo>
                    <a:pt x="620014" y="253301"/>
                  </a:lnTo>
                  <a:lnTo>
                    <a:pt x="638454" y="245021"/>
                  </a:lnTo>
                  <a:lnTo>
                    <a:pt x="645058" y="250774"/>
                  </a:lnTo>
                  <a:lnTo>
                    <a:pt x="702208" y="245021"/>
                  </a:lnTo>
                  <a:lnTo>
                    <a:pt x="728192" y="242404"/>
                  </a:lnTo>
                  <a:lnTo>
                    <a:pt x="735203" y="248132"/>
                  </a:lnTo>
                  <a:lnTo>
                    <a:pt x="741032" y="242404"/>
                  </a:lnTo>
                  <a:lnTo>
                    <a:pt x="761288" y="222504"/>
                  </a:lnTo>
                  <a:lnTo>
                    <a:pt x="764819" y="219036"/>
                  </a:lnTo>
                  <a:close/>
                </a:path>
                <a:path w="1226185" h="776605">
                  <a:moveTo>
                    <a:pt x="786345" y="632333"/>
                  </a:moveTo>
                  <a:lnTo>
                    <a:pt x="777303" y="618375"/>
                  </a:lnTo>
                  <a:lnTo>
                    <a:pt x="774319" y="616661"/>
                  </a:lnTo>
                  <a:lnTo>
                    <a:pt x="770547" y="623062"/>
                  </a:lnTo>
                  <a:lnTo>
                    <a:pt x="773188" y="633260"/>
                  </a:lnTo>
                  <a:lnTo>
                    <a:pt x="782574" y="638733"/>
                  </a:lnTo>
                  <a:lnTo>
                    <a:pt x="786345" y="632333"/>
                  </a:lnTo>
                  <a:close/>
                </a:path>
                <a:path w="1226185" h="776605">
                  <a:moveTo>
                    <a:pt x="789495" y="57035"/>
                  </a:moveTo>
                  <a:lnTo>
                    <a:pt x="788873" y="50800"/>
                  </a:lnTo>
                  <a:lnTo>
                    <a:pt x="787933" y="41529"/>
                  </a:lnTo>
                  <a:lnTo>
                    <a:pt x="784796" y="50279"/>
                  </a:lnTo>
                  <a:lnTo>
                    <a:pt x="779627" y="50800"/>
                  </a:lnTo>
                  <a:lnTo>
                    <a:pt x="774407" y="42887"/>
                  </a:lnTo>
                  <a:lnTo>
                    <a:pt x="769239" y="43408"/>
                  </a:lnTo>
                  <a:lnTo>
                    <a:pt x="776808" y="66751"/>
                  </a:lnTo>
                  <a:lnTo>
                    <a:pt x="789495" y="57035"/>
                  </a:lnTo>
                  <a:close/>
                </a:path>
                <a:path w="1226185" h="776605">
                  <a:moveTo>
                    <a:pt x="848334" y="648055"/>
                  </a:moveTo>
                  <a:lnTo>
                    <a:pt x="846023" y="642391"/>
                  </a:lnTo>
                  <a:lnTo>
                    <a:pt x="839571" y="634199"/>
                  </a:lnTo>
                  <a:lnTo>
                    <a:pt x="834478" y="635520"/>
                  </a:lnTo>
                  <a:lnTo>
                    <a:pt x="832777" y="638505"/>
                  </a:lnTo>
                  <a:lnTo>
                    <a:pt x="834097" y="643585"/>
                  </a:lnTo>
                  <a:lnTo>
                    <a:pt x="846505" y="651179"/>
                  </a:lnTo>
                  <a:lnTo>
                    <a:pt x="848334" y="648055"/>
                  </a:lnTo>
                  <a:close/>
                </a:path>
                <a:path w="1226185" h="776605">
                  <a:moveTo>
                    <a:pt x="1225816" y="535432"/>
                  </a:moveTo>
                  <a:lnTo>
                    <a:pt x="1187564" y="155575"/>
                  </a:lnTo>
                  <a:lnTo>
                    <a:pt x="1193279" y="148564"/>
                  </a:lnTo>
                  <a:lnTo>
                    <a:pt x="1180122" y="133197"/>
                  </a:lnTo>
                  <a:lnTo>
                    <a:pt x="1168742" y="122415"/>
                  </a:lnTo>
                  <a:lnTo>
                    <a:pt x="1159129" y="116217"/>
                  </a:lnTo>
                  <a:lnTo>
                    <a:pt x="1151293" y="114630"/>
                  </a:lnTo>
                  <a:lnTo>
                    <a:pt x="1139342" y="117436"/>
                  </a:lnTo>
                  <a:lnTo>
                    <a:pt x="1127366" y="123469"/>
                  </a:lnTo>
                  <a:lnTo>
                    <a:pt x="1115364" y="132715"/>
                  </a:lnTo>
                  <a:lnTo>
                    <a:pt x="1103337" y="145173"/>
                  </a:lnTo>
                  <a:lnTo>
                    <a:pt x="1114145" y="188683"/>
                  </a:lnTo>
                  <a:lnTo>
                    <a:pt x="1116711" y="214147"/>
                  </a:lnTo>
                  <a:lnTo>
                    <a:pt x="1130096" y="410883"/>
                  </a:lnTo>
                  <a:lnTo>
                    <a:pt x="1145349" y="434657"/>
                  </a:lnTo>
                  <a:lnTo>
                    <a:pt x="1139621" y="441655"/>
                  </a:lnTo>
                  <a:lnTo>
                    <a:pt x="1143469" y="479844"/>
                  </a:lnTo>
                  <a:lnTo>
                    <a:pt x="1146022" y="513168"/>
                  </a:lnTo>
                  <a:lnTo>
                    <a:pt x="1146022" y="537146"/>
                  </a:lnTo>
                  <a:lnTo>
                    <a:pt x="1143469" y="551789"/>
                  </a:lnTo>
                  <a:lnTo>
                    <a:pt x="1138389" y="557110"/>
                  </a:lnTo>
                  <a:lnTo>
                    <a:pt x="1134300" y="579843"/>
                  </a:lnTo>
                  <a:lnTo>
                    <a:pt x="1116939" y="597535"/>
                  </a:lnTo>
                  <a:lnTo>
                    <a:pt x="1086319" y="610184"/>
                  </a:lnTo>
                  <a:lnTo>
                    <a:pt x="1042441" y="617791"/>
                  </a:lnTo>
                  <a:lnTo>
                    <a:pt x="1007414" y="603377"/>
                  </a:lnTo>
                  <a:lnTo>
                    <a:pt x="981278" y="581952"/>
                  </a:lnTo>
                  <a:lnTo>
                    <a:pt x="964018" y="553504"/>
                  </a:lnTo>
                  <a:lnTo>
                    <a:pt x="955662" y="518045"/>
                  </a:lnTo>
                  <a:lnTo>
                    <a:pt x="950531" y="467131"/>
                  </a:lnTo>
                  <a:lnTo>
                    <a:pt x="943521" y="461403"/>
                  </a:lnTo>
                  <a:lnTo>
                    <a:pt x="954366" y="441426"/>
                  </a:lnTo>
                  <a:lnTo>
                    <a:pt x="938441" y="410895"/>
                  </a:lnTo>
                  <a:lnTo>
                    <a:pt x="949236" y="390512"/>
                  </a:lnTo>
                  <a:lnTo>
                    <a:pt x="932065" y="347637"/>
                  </a:lnTo>
                  <a:lnTo>
                    <a:pt x="937425" y="345084"/>
                  </a:lnTo>
                  <a:lnTo>
                    <a:pt x="940803" y="338721"/>
                  </a:lnTo>
                  <a:lnTo>
                    <a:pt x="942187" y="328549"/>
                  </a:lnTo>
                  <a:lnTo>
                    <a:pt x="941590" y="314540"/>
                  </a:lnTo>
                  <a:lnTo>
                    <a:pt x="926934" y="168960"/>
                  </a:lnTo>
                  <a:lnTo>
                    <a:pt x="919162" y="158661"/>
                  </a:lnTo>
                  <a:lnTo>
                    <a:pt x="908723" y="151803"/>
                  </a:lnTo>
                  <a:lnTo>
                    <a:pt x="895616" y="148374"/>
                  </a:lnTo>
                  <a:lnTo>
                    <a:pt x="879856" y="148386"/>
                  </a:lnTo>
                  <a:lnTo>
                    <a:pt x="837158" y="170548"/>
                  </a:lnTo>
                  <a:lnTo>
                    <a:pt x="832510" y="184899"/>
                  </a:lnTo>
                  <a:lnTo>
                    <a:pt x="838873" y="184251"/>
                  </a:lnTo>
                  <a:lnTo>
                    <a:pt x="835723" y="216725"/>
                  </a:lnTo>
                  <a:lnTo>
                    <a:pt x="836993" y="229450"/>
                  </a:lnTo>
                  <a:lnTo>
                    <a:pt x="853528" y="265950"/>
                  </a:lnTo>
                  <a:lnTo>
                    <a:pt x="847801" y="272961"/>
                  </a:lnTo>
                  <a:lnTo>
                    <a:pt x="878408" y="576846"/>
                  </a:lnTo>
                  <a:lnTo>
                    <a:pt x="913638" y="611466"/>
                  </a:lnTo>
                  <a:lnTo>
                    <a:pt x="909586" y="631164"/>
                  </a:lnTo>
                  <a:lnTo>
                    <a:pt x="934593" y="662051"/>
                  </a:lnTo>
                  <a:lnTo>
                    <a:pt x="964222" y="682917"/>
                  </a:lnTo>
                  <a:lnTo>
                    <a:pt x="998461" y="693788"/>
                  </a:lnTo>
                  <a:lnTo>
                    <a:pt x="1037323" y="694651"/>
                  </a:lnTo>
                  <a:lnTo>
                    <a:pt x="1106932" y="687641"/>
                  </a:lnTo>
                  <a:lnTo>
                    <a:pt x="1149223" y="664248"/>
                  </a:lnTo>
                  <a:lnTo>
                    <a:pt x="1179004" y="643216"/>
                  </a:lnTo>
                  <a:lnTo>
                    <a:pt x="1196263" y="624547"/>
                  </a:lnTo>
                  <a:lnTo>
                    <a:pt x="1201000" y="608253"/>
                  </a:lnTo>
                  <a:lnTo>
                    <a:pt x="1225816" y="5354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707815" y="367176"/>
              <a:ext cx="6035574" cy="6214063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8957753" y="5672315"/>
            <a:ext cx="1599565" cy="688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600" b="1" spc="-5" dirty="0">
                <a:solidFill>
                  <a:srgbClr val="FFFFFF"/>
                </a:solidFill>
                <a:latin typeface="Helvetica"/>
                <a:cs typeface="Helvetica"/>
                <a:hlinkClick r:id="rId10"/>
              </a:rPr>
              <a:t>www.nwrc.ac.uk</a:t>
            </a:r>
            <a:endParaRPr sz="1600">
              <a:latin typeface="Helvetica"/>
              <a:cs typeface="Helvetica"/>
            </a:endParaRPr>
          </a:p>
          <a:p>
            <a:pPr marL="55244" algn="ctr">
              <a:lnSpc>
                <a:spcPct val="100000"/>
              </a:lnSpc>
              <a:spcBef>
                <a:spcPts val="1380"/>
              </a:spcBef>
            </a:pPr>
            <a:r>
              <a:rPr sz="1600" b="1" spc="-5" dirty="0">
                <a:solidFill>
                  <a:srgbClr val="0374BB"/>
                </a:solidFill>
                <a:latin typeface="Helvetica"/>
                <a:cs typeface="Helvetica"/>
              </a:rPr>
              <a:t>#ApplyNow</a:t>
            </a:r>
            <a:endParaRPr sz="1600">
              <a:latin typeface="Helvetica"/>
              <a:cs typeface="Helvetic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404997" y="1467876"/>
            <a:ext cx="3474085" cy="28314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13664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Helvetica-Light"/>
                <a:cs typeface="Helvetica-Light"/>
              </a:rPr>
              <a:t>My time at NWRC has been amazing, I </a:t>
            </a:r>
            <a:r>
              <a:rPr sz="14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400" dirty="0">
                <a:solidFill>
                  <a:srgbClr val="FFFFFF"/>
                </a:solidFill>
                <a:latin typeface="Helvetica-Light"/>
                <a:cs typeface="Helvetica-Light"/>
              </a:rPr>
              <a:t>have made great friends and thoroughly </a:t>
            </a:r>
            <a:r>
              <a:rPr sz="14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400" dirty="0">
                <a:solidFill>
                  <a:srgbClr val="FFFFFF"/>
                </a:solidFill>
                <a:latin typeface="Helvetica-Light"/>
                <a:cs typeface="Helvetica-Light"/>
              </a:rPr>
              <a:t>enjoyed</a:t>
            </a:r>
            <a:r>
              <a:rPr sz="1400" spc="-20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400" dirty="0">
                <a:solidFill>
                  <a:srgbClr val="FFFFFF"/>
                </a:solidFill>
                <a:latin typeface="Helvetica-Light"/>
                <a:cs typeface="Helvetica-Light"/>
              </a:rPr>
              <a:t>my</a:t>
            </a:r>
            <a:r>
              <a:rPr sz="1400" spc="-20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400" dirty="0">
                <a:solidFill>
                  <a:srgbClr val="FFFFFF"/>
                </a:solidFill>
                <a:latin typeface="Helvetica-Light"/>
                <a:cs typeface="Helvetica-Light"/>
              </a:rPr>
              <a:t>course</a:t>
            </a:r>
            <a:r>
              <a:rPr sz="1400" spc="-20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400" dirty="0">
                <a:solidFill>
                  <a:srgbClr val="FFFFFF"/>
                </a:solidFill>
                <a:latin typeface="Helvetica-Light"/>
                <a:cs typeface="Helvetica-Light"/>
              </a:rPr>
              <a:t>studying</a:t>
            </a:r>
            <a:r>
              <a:rPr sz="1400" spc="-20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400" dirty="0">
                <a:solidFill>
                  <a:srgbClr val="FFFFFF"/>
                </a:solidFill>
                <a:latin typeface="Helvetica-Light"/>
                <a:cs typeface="Helvetica-Light"/>
              </a:rPr>
              <a:t>the</a:t>
            </a:r>
            <a:r>
              <a:rPr sz="1400" spc="-20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400" dirty="0">
                <a:solidFill>
                  <a:srgbClr val="FFFFFF"/>
                </a:solidFill>
                <a:latin typeface="Helvetica-Light"/>
                <a:cs typeface="Helvetica-Light"/>
              </a:rPr>
              <a:t>extended </a:t>
            </a:r>
            <a:r>
              <a:rPr sz="1400" spc="-380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400" dirty="0">
                <a:solidFill>
                  <a:srgbClr val="FFFFFF"/>
                </a:solidFill>
                <a:latin typeface="Helvetica-Light"/>
                <a:cs typeface="Helvetica-Light"/>
              </a:rPr>
              <a:t>diploma in art and design. During these </a:t>
            </a:r>
            <a:r>
              <a:rPr sz="14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400" dirty="0">
                <a:solidFill>
                  <a:srgbClr val="FFFFFF"/>
                </a:solidFill>
                <a:latin typeface="Helvetica-Light"/>
                <a:cs typeface="Helvetica-Light"/>
              </a:rPr>
              <a:t>past two years, I have had the c-reative </a:t>
            </a:r>
            <a:r>
              <a:rPr sz="14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400" dirty="0">
                <a:solidFill>
                  <a:srgbClr val="FFFFFF"/>
                </a:solidFill>
                <a:latin typeface="Helvetica-Light"/>
                <a:cs typeface="Helvetica-Light"/>
              </a:rPr>
              <a:t>freedom</a:t>
            </a:r>
            <a:r>
              <a:rPr sz="1400" spc="-10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400" dirty="0">
                <a:solidFill>
                  <a:srgbClr val="FFFFFF"/>
                </a:solidFill>
                <a:latin typeface="Helvetica-Light"/>
                <a:cs typeface="Helvetica-Light"/>
              </a:rPr>
              <a:t>to</a:t>
            </a:r>
            <a:r>
              <a:rPr sz="1400" spc="-10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400" dirty="0">
                <a:solidFill>
                  <a:srgbClr val="FFFFFF"/>
                </a:solidFill>
                <a:latin typeface="Helvetica-Light"/>
                <a:cs typeface="Helvetica-Light"/>
              </a:rPr>
              <a:t>explore</a:t>
            </a:r>
            <a:r>
              <a:rPr sz="1400" spc="-10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400" dirty="0">
                <a:solidFill>
                  <a:srgbClr val="FFFFFF"/>
                </a:solidFill>
                <a:latin typeface="Helvetica-Light"/>
                <a:cs typeface="Helvetica-Light"/>
              </a:rPr>
              <a:t>the</a:t>
            </a:r>
            <a:r>
              <a:rPr sz="1400" spc="-10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400" dirty="0">
                <a:solidFill>
                  <a:srgbClr val="FFFFFF"/>
                </a:solidFill>
                <a:latin typeface="Helvetica-Light"/>
                <a:cs typeface="Helvetica-Light"/>
              </a:rPr>
              <a:t>possibilities</a:t>
            </a:r>
            <a:r>
              <a:rPr sz="1400" spc="-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400" dirty="0">
                <a:solidFill>
                  <a:srgbClr val="FFFFFF"/>
                </a:solidFill>
                <a:latin typeface="Helvetica-Light"/>
                <a:cs typeface="Helvetica-Light"/>
              </a:rPr>
              <a:t>for</a:t>
            </a:r>
            <a:endParaRPr sz="1400">
              <a:latin typeface="Helvetica-Light"/>
              <a:cs typeface="Helvetica-Light"/>
            </a:endParaRPr>
          </a:p>
          <a:p>
            <a:pPr marL="12700" marR="390525">
              <a:lnSpc>
                <a:spcPct val="100000"/>
              </a:lnSpc>
            </a:pPr>
            <a:r>
              <a:rPr sz="1400" dirty="0">
                <a:solidFill>
                  <a:srgbClr val="FFFFFF"/>
                </a:solidFill>
                <a:latin typeface="Helvetica-Light"/>
                <a:cs typeface="Helvetica-Light"/>
              </a:rPr>
              <a:t>my future. I am now ready to advance </a:t>
            </a:r>
            <a:r>
              <a:rPr sz="1400" spc="-37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400" dirty="0">
                <a:solidFill>
                  <a:srgbClr val="FFFFFF"/>
                </a:solidFill>
                <a:latin typeface="Helvetica-Light"/>
                <a:cs typeface="Helvetica-Light"/>
              </a:rPr>
              <a:t>onto</a:t>
            </a:r>
            <a:r>
              <a:rPr sz="1400" spc="-20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400" dirty="0">
                <a:solidFill>
                  <a:srgbClr val="FFFFFF"/>
                </a:solidFill>
                <a:latin typeface="Helvetica-Light"/>
                <a:cs typeface="Helvetica-Light"/>
              </a:rPr>
              <a:t>university</a:t>
            </a:r>
            <a:r>
              <a:rPr sz="1400" spc="-20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400" dirty="0">
                <a:solidFill>
                  <a:srgbClr val="FFFFFF"/>
                </a:solidFill>
                <a:latin typeface="Helvetica-Light"/>
                <a:cs typeface="Helvetica-Light"/>
              </a:rPr>
              <a:t>level</a:t>
            </a:r>
            <a:r>
              <a:rPr sz="1400" spc="-20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400" dirty="0">
                <a:solidFill>
                  <a:srgbClr val="FFFFFF"/>
                </a:solidFill>
                <a:latin typeface="Helvetica-Light"/>
                <a:cs typeface="Helvetica-Light"/>
              </a:rPr>
              <a:t>with</a:t>
            </a:r>
            <a:r>
              <a:rPr sz="1400" spc="-20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400" dirty="0">
                <a:solidFill>
                  <a:srgbClr val="FFFFFF"/>
                </a:solidFill>
                <a:latin typeface="Helvetica-Light"/>
                <a:cs typeface="Helvetica-Light"/>
              </a:rPr>
              <a:t>the</a:t>
            </a:r>
            <a:r>
              <a:rPr sz="1400" spc="-20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400" dirty="0">
                <a:solidFill>
                  <a:srgbClr val="FFFFFF"/>
                </a:solidFill>
                <a:latin typeface="Helvetica-Light"/>
                <a:cs typeface="Helvetica-Light"/>
              </a:rPr>
              <a:t>incredible</a:t>
            </a:r>
            <a:endParaRPr sz="1400">
              <a:latin typeface="Helvetica-Light"/>
              <a:cs typeface="Helvetica-Light"/>
            </a:endParaRPr>
          </a:p>
          <a:p>
            <a:pPr marL="12700" marR="5080">
              <a:lnSpc>
                <a:spcPct val="100000"/>
              </a:lnSpc>
            </a:pPr>
            <a:r>
              <a:rPr sz="1400" dirty="0">
                <a:solidFill>
                  <a:srgbClr val="FFFFFF"/>
                </a:solidFill>
                <a:latin typeface="Helvetica-Light"/>
                <a:cs typeface="Helvetica-Light"/>
              </a:rPr>
              <a:t>guidance</a:t>
            </a:r>
            <a:r>
              <a:rPr sz="1400" spc="-20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400" dirty="0">
                <a:solidFill>
                  <a:srgbClr val="FFFFFF"/>
                </a:solidFill>
                <a:latin typeface="Helvetica-Light"/>
                <a:cs typeface="Helvetica-Light"/>
              </a:rPr>
              <a:t>and</a:t>
            </a:r>
            <a:r>
              <a:rPr sz="1400" spc="-1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400" dirty="0">
                <a:solidFill>
                  <a:srgbClr val="FFFFFF"/>
                </a:solidFill>
                <a:latin typeface="Helvetica-Light"/>
                <a:cs typeface="Helvetica-Light"/>
              </a:rPr>
              <a:t>support</a:t>
            </a:r>
            <a:r>
              <a:rPr sz="1400" spc="-1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400" dirty="0">
                <a:solidFill>
                  <a:srgbClr val="FFFFFF"/>
                </a:solidFill>
                <a:latin typeface="Helvetica-Light"/>
                <a:cs typeface="Helvetica-Light"/>
              </a:rPr>
              <a:t>I</a:t>
            </a:r>
            <a:r>
              <a:rPr sz="1400" spc="-20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400" dirty="0">
                <a:solidFill>
                  <a:srgbClr val="FFFFFF"/>
                </a:solidFill>
                <a:latin typeface="Helvetica-Light"/>
                <a:cs typeface="Helvetica-Light"/>
              </a:rPr>
              <a:t>have</a:t>
            </a:r>
            <a:r>
              <a:rPr sz="1400" spc="-1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400" dirty="0">
                <a:solidFill>
                  <a:srgbClr val="FFFFFF"/>
                </a:solidFill>
                <a:latin typeface="Helvetica-Light"/>
                <a:cs typeface="Helvetica-Light"/>
              </a:rPr>
              <a:t>received</a:t>
            </a:r>
            <a:r>
              <a:rPr sz="1400" spc="-1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400" dirty="0">
                <a:solidFill>
                  <a:srgbClr val="FFFFFF"/>
                </a:solidFill>
                <a:latin typeface="Helvetica-Light"/>
                <a:cs typeface="Helvetica-Light"/>
              </a:rPr>
              <a:t>from </a:t>
            </a:r>
            <a:r>
              <a:rPr sz="1400" spc="-380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400" dirty="0">
                <a:solidFill>
                  <a:srgbClr val="FFFFFF"/>
                </a:solidFill>
                <a:latin typeface="Helvetica-Light"/>
                <a:cs typeface="Helvetica-Light"/>
              </a:rPr>
              <a:t>my tutors who have always pushed me to </a:t>
            </a:r>
            <a:r>
              <a:rPr sz="14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400" dirty="0">
                <a:solidFill>
                  <a:srgbClr val="FFFFFF"/>
                </a:solidFill>
                <a:latin typeface="Helvetica-Light"/>
                <a:cs typeface="Helvetica-Light"/>
              </a:rPr>
              <a:t>the best of my ability. The atmosphere at </a:t>
            </a:r>
            <a:r>
              <a:rPr sz="14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400" dirty="0">
                <a:solidFill>
                  <a:srgbClr val="FFFFFF"/>
                </a:solidFill>
                <a:latin typeface="Helvetica-Light"/>
                <a:cs typeface="Helvetica-Light"/>
              </a:rPr>
              <a:t>this</a:t>
            </a:r>
            <a:r>
              <a:rPr sz="1400" spc="-10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400" dirty="0">
                <a:solidFill>
                  <a:srgbClr val="FFFFFF"/>
                </a:solidFill>
                <a:latin typeface="Helvetica-Light"/>
                <a:cs typeface="Helvetica-Light"/>
              </a:rPr>
              <a:t>college</a:t>
            </a:r>
            <a:r>
              <a:rPr sz="1400" spc="-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400" dirty="0">
                <a:solidFill>
                  <a:srgbClr val="FFFFFF"/>
                </a:solidFill>
                <a:latin typeface="Helvetica-Light"/>
                <a:cs typeface="Helvetica-Light"/>
              </a:rPr>
              <a:t>is</a:t>
            </a:r>
            <a:r>
              <a:rPr sz="1400" spc="-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400" dirty="0">
                <a:solidFill>
                  <a:srgbClr val="FFFFFF"/>
                </a:solidFill>
                <a:latin typeface="Helvetica-Light"/>
                <a:cs typeface="Helvetica-Light"/>
              </a:rPr>
              <a:t>something</a:t>
            </a:r>
            <a:r>
              <a:rPr sz="1400" spc="-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400" dirty="0">
                <a:solidFill>
                  <a:srgbClr val="FFFFFF"/>
                </a:solidFill>
                <a:latin typeface="Helvetica-Light"/>
                <a:cs typeface="Helvetica-Light"/>
              </a:rPr>
              <a:t>I</a:t>
            </a:r>
            <a:r>
              <a:rPr sz="1400" spc="-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400" dirty="0">
                <a:solidFill>
                  <a:srgbClr val="FFFFFF"/>
                </a:solidFill>
                <a:latin typeface="Helvetica-Light"/>
                <a:cs typeface="Helvetica-Light"/>
              </a:rPr>
              <a:t>will</a:t>
            </a:r>
            <a:r>
              <a:rPr sz="1400" spc="-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400" dirty="0">
                <a:solidFill>
                  <a:srgbClr val="FFFFFF"/>
                </a:solidFill>
                <a:latin typeface="Helvetica-Light"/>
                <a:cs typeface="Helvetica-Light"/>
              </a:rPr>
              <a:t>miss.</a:t>
            </a:r>
            <a:endParaRPr sz="1400">
              <a:latin typeface="Helvetica-Light"/>
              <a:cs typeface="Helvetica-Light"/>
            </a:endParaRPr>
          </a:p>
          <a:p>
            <a:pPr marL="12700">
              <a:lnSpc>
                <a:spcPct val="100000"/>
              </a:lnSpc>
              <a:spcBef>
                <a:spcPts val="250"/>
              </a:spcBef>
            </a:pPr>
            <a:r>
              <a:rPr sz="1400" b="1" dirty="0">
                <a:solidFill>
                  <a:srgbClr val="FFFFFF"/>
                </a:solidFill>
                <a:latin typeface="Helvetica"/>
                <a:cs typeface="Helvetica"/>
              </a:rPr>
              <a:t>Emer</a:t>
            </a:r>
            <a:r>
              <a:rPr sz="1400" b="1" spc="-25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Helvetica"/>
                <a:cs typeface="Helvetica"/>
              </a:rPr>
              <a:t>Delvin</a:t>
            </a:r>
            <a:endParaRPr sz="1400">
              <a:latin typeface="Helvetica"/>
              <a:cs typeface="Helvetic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877" y="0"/>
            <a:ext cx="12195175" cy="6858000"/>
            <a:chOff x="-1877" y="0"/>
            <a:chExt cx="1219517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75" y="11328"/>
              <a:ext cx="12190031" cy="684667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27121" y="1244206"/>
              <a:ext cx="3048785" cy="429079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78317" y="1220177"/>
              <a:ext cx="3048791" cy="430830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56387" y="1220177"/>
              <a:ext cx="3048794" cy="432615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185573" y="11328"/>
              <a:ext cx="7632" cy="684667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297" y="1244193"/>
              <a:ext cx="3048787" cy="430213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491908" y="5952591"/>
              <a:ext cx="3973521" cy="67625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3883444" y="5897918"/>
              <a:ext cx="928369" cy="138430"/>
            </a:xfrm>
            <a:custGeom>
              <a:avLst/>
              <a:gdLst/>
              <a:ahLst/>
              <a:cxnLst/>
              <a:rect l="l" t="t" r="r" b="b"/>
              <a:pathLst>
                <a:path w="928370" h="138429">
                  <a:moveTo>
                    <a:pt x="149199" y="44996"/>
                  </a:moveTo>
                  <a:lnTo>
                    <a:pt x="0" y="68199"/>
                  </a:lnTo>
                  <a:lnTo>
                    <a:pt x="49911" y="96837"/>
                  </a:lnTo>
                  <a:lnTo>
                    <a:pt x="83413" y="103784"/>
                  </a:lnTo>
                  <a:lnTo>
                    <a:pt x="112522" y="87134"/>
                  </a:lnTo>
                  <a:lnTo>
                    <a:pt x="149199" y="44996"/>
                  </a:lnTo>
                  <a:close/>
                </a:path>
                <a:path w="928370" h="138429">
                  <a:moveTo>
                    <a:pt x="221221" y="33553"/>
                  </a:moveTo>
                  <a:lnTo>
                    <a:pt x="172415" y="13703"/>
                  </a:lnTo>
                  <a:lnTo>
                    <a:pt x="122491" y="533"/>
                  </a:lnTo>
                  <a:lnTo>
                    <a:pt x="70459" y="0"/>
                  </a:lnTo>
                  <a:lnTo>
                    <a:pt x="15303" y="18046"/>
                  </a:lnTo>
                  <a:lnTo>
                    <a:pt x="221221" y="33553"/>
                  </a:lnTo>
                  <a:close/>
                </a:path>
                <a:path w="928370" h="138429">
                  <a:moveTo>
                    <a:pt x="340423" y="117411"/>
                  </a:moveTo>
                  <a:lnTo>
                    <a:pt x="300405" y="98755"/>
                  </a:lnTo>
                  <a:lnTo>
                    <a:pt x="259651" y="91871"/>
                  </a:lnTo>
                  <a:lnTo>
                    <a:pt x="218147" y="98031"/>
                  </a:lnTo>
                  <a:lnTo>
                    <a:pt x="175895" y="118516"/>
                  </a:lnTo>
                  <a:lnTo>
                    <a:pt x="339039" y="138201"/>
                  </a:lnTo>
                  <a:lnTo>
                    <a:pt x="340423" y="117411"/>
                  </a:lnTo>
                  <a:close/>
                </a:path>
                <a:path w="928370" h="138429">
                  <a:moveTo>
                    <a:pt x="725424" y="56896"/>
                  </a:moveTo>
                  <a:lnTo>
                    <a:pt x="724750" y="42837"/>
                  </a:lnTo>
                  <a:lnTo>
                    <a:pt x="585724" y="43535"/>
                  </a:lnTo>
                  <a:lnTo>
                    <a:pt x="539407" y="44246"/>
                  </a:lnTo>
                  <a:lnTo>
                    <a:pt x="493115" y="45542"/>
                  </a:lnTo>
                  <a:lnTo>
                    <a:pt x="484403" y="48437"/>
                  </a:lnTo>
                  <a:lnTo>
                    <a:pt x="475830" y="55054"/>
                  </a:lnTo>
                  <a:lnTo>
                    <a:pt x="467321" y="63246"/>
                  </a:lnTo>
                  <a:lnTo>
                    <a:pt x="458787" y="70853"/>
                  </a:lnTo>
                  <a:lnTo>
                    <a:pt x="467487" y="81026"/>
                  </a:lnTo>
                  <a:lnTo>
                    <a:pt x="725424" y="56896"/>
                  </a:lnTo>
                  <a:close/>
                </a:path>
                <a:path w="928370" h="138429">
                  <a:moveTo>
                    <a:pt x="928268" y="31559"/>
                  </a:moveTo>
                  <a:lnTo>
                    <a:pt x="927239" y="23304"/>
                  </a:lnTo>
                  <a:lnTo>
                    <a:pt x="776287" y="29159"/>
                  </a:lnTo>
                  <a:lnTo>
                    <a:pt x="777849" y="54673"/>
                  </a:lnTo>
                  <a:lnTo>
                    <a:pt x="928268" y="31559"/>
                  </a:lnTo>
                  <a:close/>
                </a:path>
              </a:pathLst>
            </a:custGeom>
            <a:solidFill>
              <a:srgbClr val="EC1B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-1877" y="0"/>
              <a:ext cx="12195071" cy="172577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0481" y="5546497"/>
              <a:ext cx="3241654" cy="121920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72135" y="5668467"/>
              <a:ext cx="2778302" cy="84809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093130" y="5952581"/>
              <a:ext cx="3560126" cy="63997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303753" y="5995817"/>
              <a:ext cx="3889439" cy="67568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0" y="6193"/>
              <a:ext cx="11833796" cy="1625600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2110397" y="1078031"/>
              <a:ext cx="83185" cy="24130"/>
            </a:xfrm>
            <a:custGeom>
              <a:avLst/>
              <a:gdLst/>
              <a:ahLst/>
              <a:cxnLst/>
              <a:rect l="l" t="t" r="r" b="b"/>
              <a:pathLst>
                <a:path w="83184" h="24130">
                  <a:moveTo>
                    <a:pt x="82795" y="0"/>
                  </a:moveTo>
                  <a:lnTo>
                    <a:pt x="152" y="5757"/>
                  </a:lnTo>
                  <a:lnTo>
                    <a:pt x="0" y="22686"/>
                  </a:lnTo>
                  <a:lnTo>
                    <a:pt x="82795" y="23768"/>
                  </a:lnTo>
                  <a:lnTo>
                    <a:pt x="82795" y="0"/>
                  </a:lnTo>
                  <a:close/>
                </a:path>
              </a:pathLst>
            </a:custGeom>
            <a:solidFill>
              <a:srgbClr val="B3D2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434340" y="418476"/>
            <a:ext cx="36042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Helvetica"/>
                <a:cs typeface="Helvetica"/>
              </a:rPr>
              <a:t>UAL</a:t>
            </a:r>
            <a:r>
              <a:rPr sz="1800" b="1" spc="-6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dirty="0">
                <a:solidFill>
                  <a:srgbClr val="FFFFFF"/>
                </a:solidFill>
                <a:latin typeface="Helvetica"/>
                <a:cs typeface="Helvetica"/>
              </a:rPr>
              <a:t>Level</a:t>
            </a:r>
            <a:r>
              <a:rPr sz="1800" b="1" spc="-2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dirty="0">
                <a:solidFill>
                  <a:srgbClr val="FFFFFF"/>
                </a:solidFill>
                <a:latin typeface="Helvetica"/>
                <a:cs typeface="Helvetica"/>
              </a:rPr>
              <a:t>3</a:t>
            </a:r>
            <a:r>
              <a:rPr sz="1800" b="1" spc="-3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dirty="0">
                <a:solidFill>
                  <a:srgbClr val="FFFFFF"/>
                </a:solidFill>
                <a:latin typeface="Helvetica"/>
                <a:cs typeface="Helvetica"/>
              </a:rPr>
              <a:t>Foundation</a:t>
            </a:r>
            <a:r>
              <a:rPr sz="1800" b="1" spc="-2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Helvetica"/>
                <a:cs typeface="Helvetica"/>
              </a:rPr>
              <a:t>Diploma</a:t>
            </a:r>
            <a:endParaRPr sz="1800">
              <a:latin typeface="Helvetica"/>
              <a:cs typeface="Helvetica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434340" y="621676"/>
            <a:ext cx="273431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Art</a:t>
            </a:r>
            <a:r>
              <a:rPr spc="-50" dirty="0"/>
              <a:t> </a:t>
            </a:r>
            <a:r>
              <a:rPr spc="-5" dirty="0"/>
              <a:t>and</a:t>
            </a:r>
            <a:r>
              <a:rPr spc="-45" dirty="0"/>
              <a:t> </a:t>
            </a:r>
            <a:r>
              <a:rPr spc="-5" dirty="0"/>
              <a:t>Design</a:t>
            </a:r>
          </a:p>
        </p:txBody>
      </p:sp>
      <p:grpSp>
        <p:nvGrpSpPr>
          <p:cNvPr id="20" name="object 20"/>
          <p:cNvGrpSpPr/>
          <p:nvPr/>
        </p:nvGrpSpPr>
        <p:grpSpPr>
          <a:xfrm>
            <a:off x="889" y="0"/>
            <a:ext cx="12192635" cy="6504940"/>
            <a:chOff x="889" y="0"/>
            <a:chExt cx="12192635" cy="6504940"/>
          </a:xfrm>
        </p:grpSpPr>
        <p:sp>
          <p:nvSpPr>
            <p:cNvPr id="21" name="object 21"/>
            <p:cNvSpPr/>
            <p:nvPr/>
          </p:nvSpPr>
          <p:spPr>
            <a:xfrm>
              <a:off x="889" y="308326"/>
              <a:ext cx="12180570" cy="0"/>
            </a:xfrm>
            <a:custGeom>
              <a:avLst/>
              <a:gdLst/>
              <a:ahLst/>
              <a:cxnLst/>
              <a:rect l="l" t="t" r="r" b="b"/>
              <a:pathLst>
                <a:path w="12180570">
                  <a:moveTo>
                    <a:pt x="0" y="0"/>
                  </a:moveTo>
                  <a:lnTo>
                    <a:pt x="12180354" y="0"/>
                  </a:lnTo>
                </a:path>
              </a:pathLst>
            </a:custGeom>
            <a:ln w="12700">
              <a:solidFill>
                <a:srgbClr val="B3D23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2183288" y="301976"/>
              <a:ext cx="10160" cy="12700"/>
            </a:xfrm>
            <a:custGeom>
              <a:avLst/>
              <a:gdLst/>
              <a:ahLst/>
              <a:cxnLst/>
              <a:rect l="l" t="t" r="r" b="b"/>
              <a:pathLst>
                <a:path w="10159" h="12700">
                  <a:moveTo>
                    <a:pt x="0" y="12700"/>
                  </a:moveTo>
                  <a:lnTo>
                    <a:pt x="9904" y="12700"/>
                  </a:lnTo>
                  <a:lnTo>
                    <a:pt x="9904" y="0"/>
                  </a:lnTo>
                  <a:lnTo>
                    <a:pt x="0" y="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B3D2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889" y="1226529"/>
              <a:ext cx="12180570" cy="0"/>
            </a:xfrm>
            <a:custGeom>
              <a:avLst/>
              <a:gdLst/>
              <a:ahLst/>
              <a:cxnLst/>
              <a:rect l="l" t="t" r="r" b="b"/>
              <a:pathLst>
                <a:path w="12180570">
                  <a:moveTo>
                    <a:pt x="0" y="0"/>
                  </a:moveTo>
                  <a:lnTo>
                    <a:pt x="12180354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2183288" y="1220179"/>
              <a:ext cx="10160" cy="12700"/>
            </a:xfrm>
            <a:custGeom>
              <a:avLst/>
              <a:gdLst/>
              <a:ahLst/>
              <a:cxnLst/>
              <a:rect l="l" t="t" r="r" b="b"/>
              <a:pathLst>
                <a:path w="10159" h="12700">
                  <a:moveTo>
                    <a:pt x="0" y="12700"/>
                  </a:moveTo>
                  <a:lnTo>
                    <a:pt x="9904" y="12700"/>
                  </a:lnTo>
                  <a:lnTo>
                    <a:pt x="9904" y="0"/>
                  </a:lnTo>
                  <a:lnTo>
                    <a:pt x="0" y="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312439" y="6078947"/>
              <a:ext cx="424180" cy="424180"/>
            </a:xfrm>
            <a:custGeom>
              <a:avLst/>
              <a:gdLst/>
              <a:ahLst/>
              <a:cxnLst/>
              <a:rect l="l" t="t" r="r" b="b"/>
              <a:pathLst>
                <a:path w="424179" h="424179">
                  <a:moveTo>
                    <a:pt x="211810" y="0"/>
                  </a:moveTo>
                  <a:lnTo>
                    <a:pt x="163244" y="5594"/>
                  </a:lnTo>
                  <a:lnTo>
                    <a:pt x="118661" y="21528"/>
                  </a:lnTo>
                  <a:lnTo>
                    <a:pt x="79333" y="46532"/>
                  </a:lnTo>
                  <a:lnTo>
                    <a:pt x="46532" y="79333"/>
                  </a:lnTo>
                  <a:lnTo>
                    <a:pt x="21528" y="118661"/>
                  </a:lnTo>
                  <a:lnTo>
                    <a:pt x="5594" y="163244"/>
                  </a:lnTo>
                  <a:lnTo>
                    <a:pt x="0" y="211810"/>
                  </a:lnTo>
                  <a:lnTo>
                    <a:pt x="5594" y="260376"/>
                  </a:lnTo>
                  <a:lnTo>
                    <a:pt x="21528" y="304959"/>
                  </a:lnTo>
                  <a:lnTo>
                    <a:pt x="46532" y="344287"/>
                  </a:lnTo>
                  <a:lnTo>
                    <a:pt x="79333" y="377088"/>
                  </a:lnTo>
                  <a:lnTo>
                    <a:pt x="118661" y="402092"/>
                  </a:lnTo>
                  <a:lnTo>
                    <a:pt x="163244" y="418027"/>
                  </a:lnTo>
                  <a:lnTo>
                    <a:pt x="211810" y="423621"/>
                  </a:lnTo>
                  <a:lnTo>
                    <a:pt x="260376" y="418027"/>
                  </a:lnTo>
                  <a:lnTo>
                    <a:pt x="304959" y="402092"/>
                  </a:lnTo>
                  <a:lnTo>
                    <a:pt x="344287" y="377088"/>
                  </a:lnTo>
                  <a:lnTo>
                    <a:pt x="377088" y="344287"/>
                  </a:lnTo>
                  <a:lnTo>
                    <a:pt x="402092" y="304959"/>
                  </a:lnTo>
                  <a:lnTo>
                    <a:pt x="418027" y="260376"/>
                  </a:lnTo>
                  <a:lnTo>
                    <a:pt x="423621" y="211810"/>
                  </a:lnTo>
                  <a:lnTo>
                    <a:pt x="418027" y="163244"/>
                  </a:lnTo>
                  <a:lnTo>
                    <a:pt x="402092" y="118661"/>
                  </a:lnTo>
                  <a:lnTo>
                    <a:pt x="377088" y="79333"/>
                  </a:lnTo>
                  <a:lnTo>
                    <a:pt x="344287" y="46532"/>
                  </a:lnTo>
                  <a:lnTo>
                    <a:pt x="304959" y="21528"/>
                  </a:lnTo>
                  <a:lnTo>
                    <a:pt x="260376" y="5594"/>
                  </a:lnTo>
                  <a:lnTo>
                    <a:pt x="211810" y="0"/>
                  </a:lnTo>
                  <a:close/>
                </a:path>
              </a:pathLst>
            </a:custGeom>
            <a:solidFill>
              <a:srgbClr val="1A75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422137" y="6137588"/>
              <a:ext cx="238023" cy="238150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5127155" y="256336"/>
              <a:ext cx="1226185" cy="776605"/>
            </a:xfrm>
            <a:custGeom>
              <a:avLst/>
              <a:gdLst/>
              <a:ahLst/>
              <a:cxnLst/>
              <a:rect l="l" t="t" r="r" b="b"/>
              <a:pathLst>
                <a:path w="1226185" h="776605">
                  <a:moveTo>
                    <a:pt x="386486" y="575754"/>
                  </a:moveTo>
                  <a:lnTo>
                    <a:pt x="364502" y="511111"/>
                  </a:lnTo>
                  <a:lnTo>
                    <a:pt x="333616" y="485648"/>
                  </a:lnTo>
                  <a:lnTo>
                    <a:pt x="284073" y="462559"/>
                  </a:lnTo>
                  <a:lnTo>
                    <a:pt x="215900" y="441858"/>
                  </a:lnTo>
                  <a:lnTo>
                    <a:pt x="157657" y="437845"/>
                  </a:lnTo>
                  <a:lnTo>
                    <a:pt x="114973" y="424192"/>
                  </a:lnTo>
                  <a:lnTo>
                    <a:pt x="87845" y="400888"/>
                  </a:lnTo>
                  <a:lnTo>
                    <a:pt x="76263" y="367931"/>
                  </a:lnTo>
                  <a:lnTo>
                    <a:pt x="89204" y="336384"/>
                  </a:lnTo>
                  <a:lnTo>
                    <a:pt x="105905" y="313105"/>
                  </a:lnTo>
                  <a:lnTo>
                    <a:pt x="126339" y="298094"/>
                  </a:lnTo>
                  <a:lnTo>
                    <a:pt x="150520" y="291338"/>
                  </a:lnTo>
                  <a:lnTo>
                    <a:pt x="175183" y="288861"/>
                  </a:lnTo>
                  <a:lnTo>
                    <a:pt x="240157" y="307632"/>
                  </a:lnTo>
                  <a:lnTo>
                    <a:pt x="256260" y="336245"/>
                  </a:lnTo>
                  <a:lnTo>
                    <a:pt x="271068" y="356349"/>
                  </a:lnTo>
                  <a:lnTo>
                    <a:pt x="284568" y="367944"/>
                  </a:lnTo>
                  <a:lnTo>
                    <a:pt x="296773" y="371043"/>
                  </a:lnTo>
                  <a:lnTo>
                    <a:pt x="343357" y="335013"/>
                  </a:lnTo>
                  <a:lnTo>
                    <a:pt x="309854" y="280543"/>
                  </a:lnTo>
                  <a:lnTo>
                    <a:pt x="272618" y="242989"/>
                  </a:lnTo>
                  <a:lnTo>
                    <a:pt x="231673" y="222326"/>
                  </a:lnTo>
                  <a:lnTo>
                    <a:pt x="186994" y="218567"/>
                  </a:lnTo>
                  <a:lnTo>
                    <a:pt x="181025" y="219163"/>
                  </a:lnTo>
                  <a:lnTo>
                    <a:pt x="120446" y="230035"/>
                  </a:lnTo>
                  <a:lnTo>
                    <a:pt x="72059" y="249224"/>
                  </a:lnTo>
                  <a:lnTo>
                    <a:pt x="35852" y="276733"/>
                  </a:lnTo>
                  <a:lnTo>
                    <a:pt x="11836" y="312559"/>
                  </a:lnTo>
                  <a:lnTo>
                    <a:pt x="0" y="356717"/>
                  </a:lnTo>
                  <a:lnTo>
                    <a:pt x="4406" y="400481"/>
                  </a:lnTo>
                  <a:lnTo>
                    <a:pt x="11023" y="406247"/>
                  </a:lnTo>
                  <a:lnTo>
                    <a:pt x="20688" y="432511"/>
                  </a:lnTo>
                  <a:lnTo>
                    <a:pt x="37198" y="458736"/>
                  </a:lnTo>
                  <a:lnTo>
                    <a:pt x="60528" y="484949"/>
                  </a:lnTo>
                  <a:lnTo>
                    <a:pt x="90690" y="511124"/>
                  </a:lnTo>
                  <a:lnTo>
                    <a:pt x="109905" y="509981"/>
                  </a:lnTo>
                  <a:lnTo>
                    <a:pt x="123825" y="510997"/>
                  </a:lnTo>
                  <a:lnTo>
                    <a:pt x="132422" y="514146"/>
                  </a:lnTo>
                  <a:lnTo>
                    <a:pt x="135724" y="519442"/>
                  </a:lnTo>
                  <a:lnTo>
                    <a:pt x="208064" y="527354"/>
                  </a:lnTo>
                  <a:lnTo>
                    <a:pt x="260515" y="540727"/>
                  </a:lnTo>
                  <a:lnTo>
                    <a:pt x="293065" y="559574"/>
                  </a:lnTo>
                  <a:lnTo>
                    <a:pt x="305739" y="583882"/>
                  </a:lnTo>
                  <a:lnTo>
                    <a:pt x="303314" y="626224"/>
                  </a:lnTo>
                  <a:lnTo>
                    <a:pt x="286651" y="659739"/>
                  </a:lnTo>
                  <a:lnTo>
                    <a:pt x="255752" y="684453"/>
                  </a:lnTo>
                  <a:lnTo>
                    <a:pt x="210591" y="700354"/>
                  </a:lnTo>
                  <a:lnTo>
                    <a:pt x="193497" y="699706"/>
                  </a:lnTo>
                  <a:lnTo>
                    <a:pt x="173647" y="694626"/>
                  </a:lnTo>
                  <a:lnTo>
                    <a:pt x="151041" y="685101"/>
                  </a:lnTo>
                  <a:lnTo>
                    <a:pt x="125679" y="671131"/>
                  </a:lnTo>
                  <a:lnTo>
                    <a:pt x="100787" y="637946"/>
                  </a:lnTo>
                  <a:lnTo>
                    <a:pt x="80797" y="614464"/>
                  </a:lnTo>
                  <a:lnTo>
                    <a:pt x="65697" y="600697"/>
                  </a:lnTo>
                  <a:lnTo>
                    <a:pt x="55499" y="596633"/>
                  </a:lnTo>
                  <a:lnTo>
                    <a:pt x="34251" y="612406"/>
                  </a:lnTo>
                  <a:lnTo>
                    <a:pt x="18770" y="627951"/>
                  </a:lnTo>
                  <a:lnTo>
                    <a:pt x="9042" y="643267"/>
                  </a:lnTo>
                  <a:lnTo>
                    <a:pt x="5067" y="658368"/>
                  </a:lnTo>
                  <a:lnTo>
                    <a:pt x="11430" y="657720"/>
                  </a:lnTo>
                  <a:lnTo>
                    <a:pt x="54394" y="703008"/>
                  </a:lnTo>
                  <a:lnTo>
                    <a:pt x="94678" y="737539"/>
                  </a:lnTo>
                  <a:lnTo>
                    <a:pt x="132270" y="761314"/>
                  </a:lnTo>
                  <a:lnTo>
                    <a:pt x="167170" y="774331"/>
                  </a:lnTo>
                  <a:lnTo>
                    <a:pt x="199390" y="776605"/>
                  </a:lnTo>
                  <a:lnTo>
                    <a:pt x="229806" y="767524"/>
                  </a:lnTo>
                  <a:lnTo>
                    <a:pt x="255473" y="770966"/>
                  </a:lnTo>
                  <a:lnTo>
                    <a:pt x="304698" y="742746"/>
                  </a:lnTo>
                  <a:lnTo>
                    <a:pt x="342201" y="712927"/>
                  </a:lnTo>
                  <a:lnTo>
                    <a:pt x="367969" y="681482"/>
                  </a:lnTo>
                  <a:lnTo>
                    <a:pt x="384289" y="613740"/>
                  </a:lnTo>
                  <a:lnTo>
                    <a:pt x="376047" y="595693"/>
                  </a:lnTo>
                  <a:lnTo>
                    <a:pt x="386486" y="575754"/>
                  </a:lnTo>
                  <a:close/>
                </a:path>
                <a:path w="1226185" h="776605">
                  <a:moveTo>
                    <a:pt x="714197" y="39306"/>
                  </a:moveTo>
                  <a:lnTo>
                    <a:pt x="704316" y="28257"/>
                  </a:lnTo>
                  <a:lnTo>
                    <a:pt x="699706" y="23088"/>
                  </a:lnTo>
                  <a:lnTo>
                    <a:pt x="688733" y="41871"/>
                  </a:lnTo>
                  <a:lnTo>
                    <a:pt x="700227" y="28257"/>
                  </a:lnTo>
                  <a:lnTo>
                    <a:pt x="714197" y="39306"/>
                  </a:lnTo>
                  <a:close/>
                </a:path>
                <a:path w="1226185" h="776605">
                  <a:moveTo>
                    <a:pt x="721487" y="0"/>
                  </a:moveTo>
                  <a:lnTo>
                    <a:pt x="706767" y="1485"/>
                  </a:lnTo>
                  <a:lnTo>
                    <a:pt x="708444" y="18199"/>
                  </a:lnTo>
                  <a:lnTo>
                    <a:pt x="712419" y="17792"/>
                  </a:lnTo>
                  <a:lnTo>
                    <a:pt x="721487" y="0"/>
                  </a:lnTo>
                  <a:close/>
                </a:path>
                <a:path w="1226185" h="776605">
                  <a:moveTo>
                    <a:pt x="733691" y="687857"/>
                  </a:moveTo>
                  <a:lnTo>
                    <a:pt x="731050" y="677672"/>
                  </a:lnTo>
                  <a:lnTo>
                    <a:pt x="725043" y="673849"/>
                  </a:lnTo>
                  <a:lnTo>
                    <a:pt x="714870" y="676490"/>
                  </a:lnTo>
                  <a:lnTo>
                    <a:pt x="724827" y="695579"/>
                  </a:lnTo>
                  <a:lnTo>
                    <a:pt x="728205" y="697242"/>
                  </a:lnTo>
                  <a:lnTo>
                    <a:pt x="733691" y="687857"/>
                  </a:lnTo>
                  <a:close/>
                </a:path>
                <a:path w="1226185" h="776605">
                  <a:moveTo>
                    <a:pt x="764832" y="219036"/>
                  </a:moveTo>
                  <a:lnTo>
                    <a:pt x="764197" y="212674"/>
                  </a:lnTo>
                  <a:lnTo>
                    <a:pt x="762012" y="204292"/>
                  </a:lnTo>
                  <a:lnTo>
                    <a:pt x="759561" y="194906"/>
                  </a:lnTo>
                  <a:lnTo>
                    <a:pt x="757986" y="192595"/>
                  </a:lnTo>
                  <a:lnTo>
                    <a:pt x="751700" y="183337"/>
                  </a:lnTo>
                  <a:lnTo>
                    <a:pt x="751700" y="204292"/>
                  </a:lnTo>
                  <a:lnTo>
                    <a:pt x="743826" y="221945"/>
                  </a:lnTo>
                  <a:lnTo>
                    <a:pt x="738263" y="222516"/>
                  </a:lnTo>
                  <a:lnTo>
                    <a:pt x="746125" y="204851"/>
                  </a:lnTo>
                  <a:lnTo>
                    <a:pt x="751700" y="204292"/>
                  </a:lnTo>
                  <a:lnTo>
                    <a:pt x="751700" y="183337"/>
                  </a:lnTo>
                  <a:lnTo>
                    <a:pt x="749566" y="180187"/>
                  </a:lnTo>
                  <a:lnTo>
                    <a:pt x="734199" y="168529"/>
                  </a:lnTo>
                  <a:lnTo>
                    <a:pt x="713473" y="159918"/>
                  </a:lnTo>
                  <a:lnTo>
                    <a:pt x="708152" y="166878"/>
                  </a:lnTo>
                  <a:lnTo>
                    <a:pt x="452780" y="192595"/>
                  </a:lnTo>
                  <a:lnTo>
                    <a:pt x="407873" y="203796"/>
                  </a:lnTo>
                  <a:lnTo>
                    <a:pt x="394665" y="249885"/>
                  </a:lnTo>
                  <a:lnTo>
                    <a:pt x="402412" y="260019"/>
                  </a:lnTo>
                  <a:lnTo>
                    <a:pt x="411772" y="268147"/>
                  </a:lnTo>
                  <a:lnTo>
                    <a:pt x="422732" y="274256"/>
                  </a:lnTo>
                  <a:lnTo>
                    <a:pt x="435305" y="278333"/>
                  </a:lnTo>
                  <a:lnTo>
                    <a:pt x="472605" y="261721"/>
                  </a:lnTo>
                  <a:lnTo>
                    <a:pt x="473240" y="268084"/>
                  </a:lnTo>
                  <a:lnTo>
                    <a:pt x="487413" y="261721"/>
                  </a:lnTo>
                  <a:lnTo>
                    <a:pt x="491693" y="259803"/>
                  </a:lnTo>
                  <a:lnTo>
                    <a:pt x="543242" y="261035"/>
                  </a:lnTo>
                  <a:lnTo>
                    <a:pt x="540689" y="299466"/>
                  </a:lnTo>
                  <a:lnTo>
                    <a:pt x="554736" y="311302"/>
                  </a:lnTo>
                  <a:lnTo>
                    <a:pt x="550341" y="395325"/>
                  </a:lnTo>
                  <a:lnTo>
                    <a:pt x="552310" y="414807"/>
                  </a:lnTo>
                  <a:lnTo>
                    <a:pt x="568845" y="451332"/>
                  </a:lnTo>
                  <a:lnTo>
                    <a:pt x="563118" y="458317"/>
                  </a:lnTo>
                  <a:lnTo>
                    <a:pt x="580491" y="630961"/>
                  </a:lnTo>
                  <a:lnTo>
                    <a:pt x="580542" y="695236"/>
                  </a:lnTo>
                  <a:lnTo>
                    <a:pt x="586905" y="694601"/>
                  </a:lnTo>
                  <a:lnTo>
                    <a:pt x="591134" y="712724"/>
                  </a:lnTo>
                  <a:lnTo>
                    <a:pt x="599757" y="726554"/>
                  </a:lnTo>
                  <a:lnTo>
                    <a:pt x="612775" y="736066"/>
                  </a:lnTo>
                  <a:lnTo>
                    <a:pt x="630174" y="741273"/>
                  </a:lnTo>
                  <a:lnTo>
                    <a:pt x="678967" y="711034"/>
                  </a:lnTo>
                  <a:lnTo>
                    <a:pt x="673925" y="694601"/>
                  </a:lnTo>
                  <a:lnTo>
                    <a:pt x="669404" y="679869"/>
                  </a:lnTo>
                  <a:lnTo>
                    <a:pt x="662978" y="616089"/>
                  </a:lnTo>
                  <a:lnTo>
                    <a:pt x="661479" y="601167"/>
                  </a:lnTo>
                  <a:lnTo>
                    <a:pt x="632790" y="316306"/>
                  </a:lnTo>
                  <a:lnTo>
                    <a:pt x="621334" y="259803"/>
                  </a:lnTo>
                  <a:lnTo>
                    <a:pt x="620026" y="253301"/>
                  </a:lnTo>
                  <a:lnTo>
                    <a:pt x="638467" y="245021"/>
                  </a:lnTo>
                  <a:lnTo>
                    <a:pt x="645071" y="250774"/>
                  </a:lnTo>
                  <a:lnTo>
                    <a:pt x="702208" y="245021"/>
                  </a:lnTo>
                  <a:lnTo>
                    <a:pt x="728205" y="242404"/>
                  </a:lnTo>
                  <a:lnTo>
                    <a:pt x="735215" y="248132"/>
                  </a:lnTo>
                  <a:lnTo>
                    <a:pt x="741045" y="242404"/>
                  </a:lnTo>
                  <a:lnTo>
                    <a:pt x="761288" y="222516"/>
                  </a:lnTo>
                  <a:lnTo>
                    <a:pt x="764832" y="219036"/>
                  </a:lnTo>
                  <a:close/>
                </a:path>
                <a:path w="1226185" h="776605">
                  <a:moveTo>
                    <a:pt x="786358" y="632333"/>
                  </a:moveTo>
                  <a:lnTo>
                    <a:pt x="777316" y="618375"/>
                  </a:lnTo>
                  <a:lnTo>
                    <a:pt x="774331" y="616661"/>
                  </a:lnTo>
                  <a:lnTo>
                    <a:pt x="770559" y="623062"/>
                  </a:lnTo>
                  <a:lnTo>
                    <a:pt x="773201" y="633260"/>
                  </a:lnTo>
                  <a:lnTo>
                    <a:pt x="782586" y="638733"/>
                  </a:lnTo>
                  <a:lnTo>
                    <a:pt x="786358" y="632333"/>
                  </a:lnTo>
                  <a:close/>
                </a:path>
                <a:path w="1226185" h="776605">
                  <a:moveTo>
                    <a:pt x="789495" y="57035"/>
                  </a:moveTo>
                  <a:lnTo>
                    <a:pt x="788873" y="50800"/>
                  </a:lnTo>
                  <a:lnTo>
                    <a:pt x="787946" y="41529"/>
                  </a:lnTo>
                  <a:lnTo>
                    <a:pt x="784809" y="50279"/>
                  </a:lnTo>
                  <a:lnTo>
                    <a:pt x="779640" y="50800"/>
                  </a:lnTo>
                  <a:lnTo>
                    <a:pt x="774420" y="42887"/>
                  </a:lnTo>
                  <a:lnTo>
                    <a:pt x="769251" y="43408"/>
                  </a:lnTo>
                  <a:lnTo>
                    <a:pt x="776820" y="66751"/>
                  </a:lnTo>
                  <a:lnTo>
                    <a:pt x="789495" y="57035"/>
                  </a:lnTo>
                  <a:close/>
                </a:path>
                <a:path w="1226185" h="776605">
                  <a:moveTo>
                    <a:pt x="848347" y="648055"/>
                  </a:moveTo>
                  <a:lnTo>
                    <a:pt x="846035" y="642391"/>
                  </a:lnTo>
                  <a:lnTo>
                    <a:pt x="839584" y="634199"/>
                  </a:lnTo>
                  <a:lnTo>
                    <a:pt x="834491" y="635520"/>
                  </a:lnTo>
                  <a:lnTo>
                    <a:pt x="832789" y="638505"/>
                  </a:lnTo>
                  <a:lnTo>
                    <a:pt x="834110" y="643585"/>
                  </a:lnTo>
                  <a:lnTo>
                    <a:pt x="846518" y="651179"/>
                  </a:lnTo>
                  <a:lnTo>
                    <a:pt x="848347" y="648055"/>
                  </a:lnTo>
                  <a:close/>
                </a:path>
                <a:path w="1226185" h="776605">
                  <a:moveTo>
                    <a:pt x="1225816" y="535444"/>
                  </a:moveTo>
                  <a:lnTo>
                    <a:pt x="1187564" y="155575"/>
                  </a:lnTo>
                  <a:lnTo>
                    <a:pt x="1193279" y="148564"/>
                  </a:lnTo>
                  <a:lnTo>
                    <a:pt x="1180134" y="133197"/>
                  </a:lnTo>
                  <a:lnTo>
                    <a:pt x="1168755" y="122415"/>
                  </a:lnTo>
                  <a:lnTo>
                    <a:pt x="1159141" y="116217"/>
                  </a:lnTo>
                  <a:lnTo>
                    <a:pt x="1151293" y="114630"/>
                  </a:lnTo>
                  <a:lnTo>
                    <a:pt x="1139355" y="117436"/>
                  </a:lnTo>
                  <a:lnTo>
                    <a:pt x="1127379" y="123469"/>
                  </a:lnTo>
                  <a:lnTo>
                    <a:pt x="1115377" y="132715"/>
                  </a:lnTo>
                  <a:lnTo>
                    <a:pt x="1103337" y="145173"/>
                  </a:lnTo>
                  <a:lnTo>
                    <a:pt x="1114145" y="188683"/>
                  </a:lnTo>
                  <a:lnTo>
                    <a:pt x="1116711" y="214147"/>
                  </a:lnTo>
                  <a:lnTo>
                    <a:pt x="1130096" y="410883"/>
                  </a:lnTo>
                  <a:lnTo>
                    <a:pt x="1145349" y="434657"/>
                  </a:lnTo>
                  <a:lnTo>
                    <a:pt x="1139621" y="441655"/>
                  </a:lnTo>
                  <a:lnTo>
                    <a:pt x="1143469" y="479844"/>
                  </a:lnTo>
                  <a:lnTo>
                    <a:pt x="1146022" y="513168"/>
                  </a:lnTo>
                  <a:lnTo>
                    <a:pt x="1146022" y="537146"/>
                  </a:lnTo>
                  <a:lnTo>
                    <a:pt x="1143482" y="551789"/>
                  </a:lnTo>
                  <a:lnTo>
                    <a:pt x="1138389" y="557110"/>
                  </a:lnTo>
                  <a:lnTo>
                    <a:pt x="1134300" y="579843"/>
                  </a:lnTo>
                  <a:lnTo>
                    <a:pt x="1116952" y="597535"/>
                  </a:lnTo>
                  <a:lnTo>
                    <a:pt x="1086332" y="610184"/>
                  </a:lnTo>
                  <a:lnTo>
                    <a:pt x="1042441" y="617791"/>
                  </a:lnTo>
                  <a:lnTo>
                    <a:pt x="1007414" y="603377"/>
                  </a:lnTo>
                  <a:lnTo>
                    <a:pt x="981278" y="581952"/>
                  </a:lnTo>
                  <a:lnTo>
                    <a:pt x="964031" y="553504"/>
                  </a:lnTo>
                  <a:lnTo>
                    <a:pt x="955662" y="518045"/>
                  </a:lnTo>
                  <a:lnTo>
                    <a:pt x="950531" y="467131"/>
                  </a:lnTo>
                  <a:lnTo>
                    <a:pt x="943521" y="461403"/>
                  </a:lnTo>
                  <a:lnTo>
                    <a:pt x="954366" y="441426"/>
                  </a:lnTo>
                  <a:lnTo>
                    <a:pt x="938441" y="410895"/>
                  </a:lnTo>
                  <a:lnTo>
                    <a:pt x="949236" y="390512"/>
                  </a:lnTo>
                  <a:lnTo>
                    <a:pt x="932065" y="347637"/>
                  </a:lnTo>
                  <a:lnTo>
                    <a:pt x="937437" y="345084"/>
                  </a:lnTo>
                  <a:lnTo>
                    <a:pt x="940803" y="338721"/>
                  </a:lnTo>
                  <a:lnTo>
                    <a:pt x="942200" y="328549"/>
                  </a:lnTo>
                  <a:lnTo>
                    <a:pt x="941590" y="314540"/>
                  </a:lnTo>
                  <a:lnTo>
                    <a:pt x="926934" y="168960"/>
                  </a:lnTo>
                  <a:lnTo>
                    <a:pt x="919162" y="158661"/>
                  </a:lnTo>
                  <a:lnTo>
                    <a:pt x="908723" y="151803"/>
                  </a:lnTo>
                  <a:lnTo>
                    <a:pt x="895629" y="148374"/>
                  </a:lnTo>
                  <a:lnTo>
                    <a:pt x="879856" y="148386"/>
                  </a:lnTo>
                  <a:lnTo>
                    <a:pt x="837158" y="170548"/>
                  </a:lnTo>
                  <a:lnTo>
                    <a:pt x="832510" y="184899"/>
                  </a:lnTo>
                  <a:lnTo>
                    <a:pt x="838873" y="184251"/>
                  </a:lnTo>
                  <a:lnTo>
                    <a:pt x="835723" y="216725"/>
                  </a:lnTo>
                  <a:lnTo>
                    <a:pt x="836993" y="229450"/>
                  </a:lnTo>
                  <a:lnTo>
                    <a:pt x="853528" y="265950"/>
                  </a:lnTo>
                  <a:lnTo>
                    <a:pt x="847801" y="272961"/>
                  </a:lnTo>
                  <a:lnTo>
                    <a:pt x="878408" y="576846"/>
                  </a:lnTo>
                  <a:lnTo>
                    <a:pt x="913638" y="611479"/>
                  </a:lnTo>
                  <a:lnTo>
                    <a:pt x="909586" y="631164"/>
                  </a:lnTo>
                  <a:lnTo>
                    <a:pt x="934593" y="662051"/>
                  </a:lnTo>
                  <a:lnTo>
                    <a:pt x="964222" y="682917"/>
                  </a:lnTo>
                  <a:lnTo>
                    <a:pt x="998461" y="693788"/>
                  </a:lnTo>
                  <a:lnTo>
                    <a:pt x="1037323" y="694651"/>
                  </a:lnTo>
                  <a:lnTo>
                    <a:pt x="1106932" y="687641"/>
                  </a:lnTo>
                  <a:lnTo>
                    <a:pt x="1149223" y="664248"/>
                  </a:lnTo>
                  <a:lnTo>
                    <a:pt x="1179004" y="643216"/>
                  </a:lnTo>
                  <a:lnTo>
                    <a:pt x="1196263" y="624547"/>
                  </a:lnTo>
                  <a:lnTo>
                    <a:pt x="1201000" y="608253"/>
                  </a:lnTo>
                  <a:lnTo>
                    <a:pt x="1225816" y="5354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419514" y="27783"/>
              <a:ext cx="1825649" cy="955714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383455" y="0"/>
              <a:ext cx="1052841" cy="965156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497527" y="0"/>
              <a:ext cx="899793" cy="600678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2784966" y="4967433"/>
              <a:ext cx="488950" cy="593725"/>
            </a:xfrm>
            <a:custGeom>
              <a:avLst/>
              <a:gdLst/>
              <a:ahLst/>
              <a:cxnLst/>
              <a:rect l="l" t="t" r="r" b="b"/>
              <a:pathLst>
                <a:path w="488950" h="593725">
                  <a:moveTo>
                    <a:pt x="18656" y="0"/>
                  </a:moveTo>
                  <a:lnTo>
                    <a:pt x="0" y="25400"/>
                  </a:lnTo>
                  <a:lnTo>
                    <a:pt x="0" y="38100"/>
                  </a:lnTo>
                  <a:lnTo>
                    <a:pt x="6349" y="69850"/>
                  </a:lnTo>
                  <a:lnTo>
                    <a:pt x="0" y="107950"/>
                  </a:lnTo>
                  <a:lnTo>
                    <a:pt x="0" y="509270"/>
                  </a:lnTo>
                  <a:lnTo>
                    <a:pt x="9131" y="541020"/>
                  </a:lnTo>
                  <a:lnTo>
                    <a:pt x="44449" y="566420"/>
                  </a:lnTo>
                  <a:lnTo>
                    <a:pt x="79374" y="547370"/>
                  </a:lnTo>
                  <a:lnTo>
                    <a:pt x="82549" y="471170"/>
                  </a:lnTo>
                  <a:lnTo>
                    <a:pt x="71437" y="452120"/>
                  </a:lnTo>
                  <a:lnTo>
                    <a:pt x="82549" y="407670"/>
                  </a:lnTo>
                  <a:lnTo>
                    <a:pt x="71437" y="388620"/>
                  </a:lnTo>
                  <a:lnTo>
                    <a:pt x="82549" y="312420"/>
                  </a:lnTo>
                  <a:lnTo>
                    <a:pt x="88899" y="293370"/>
                  </a:lnTo>
                  <a:lnTo>
                    <a:pt x="269087" y="293370"/>
                  </a:lnTo>
                  <a:lnTo>
                    <a:pt x="280200" y="287020"/>
                  </a:lnTo>
                  <a:lnTo>
                    <a:pt x="280200" y="267970"/>
                  </a:lnTo>
                  <a:lnTo>
                    <a:pt x="273849" y="255270"/>
                  </a:lnTo>
                  <a:lnTo>
                    <a:pt x="264323" y="245110"/>
                  </a:lnTo>
                  <a:lnTo>
                    <a:pt x="260694" y="242570"/>
                  </a:lnTo>
                  <a:lnTo>
                    <a:pt x="140106" y="242570"/>
                  </a:lnTo>
                  <a:lnTo>
                    <a:pt x="117703" y="240030"/>
                  </a:lnTo>
                  <a:lnTo>
                    <a:pt x="101701" y="232410"/>
                  </a:lnTo>
                  <a:lnTo>
                    <a:pt x="92100" y="220980"/>
                  </a:lnTo>
                  <a:lnTo>
                    <a:pt x="90391" y="211486"/>
                  </a:lnTo>
                  <a:lnTo>
                    <a:pt x="85724" y="207010"/>
                  </a:lnTo>
                  <a:lnTo>
                    <a:pt x="88899" y="205740"/>
                  </a:lnTo>
                  <a:lnTo>
                    <a:pt x="89357" y="205740"/>
                  </a:lnTo>
                  <a:lnTo>
                    <a:pt x="88899" y="203200"/>
                  </a:lnTo>
                  <a:lnTo>
                    <a:pt x="88899" y="152400"/>
                  </a:lnTo>
                  <a:lnTo>
                    <a:pt x="82549" y="88900"/>
                  </a:lnTo>
                  <a:lnTo>
                    <a:pt x="88899" y="82550"/>
                  </a:lnTo>
                  <a:lnTo>
                    <a:pt x="82549" y="76200"/>
                  </a:lnTo>
                  <a:lnTo>
                    <a:pt x="95249" y="63500"/>
                  </a:lnTo>
                  <a:lnTo>
                    <a:pt x="302621" y="63500"/>
                  </a:lnTo>
                  <a:lnTo>
                    <a:pt x="325043" y="44450"/>
                  </a:lnTo>
                  <a:lnTo>
                    <a:pt x="317130" y="26670"/>
                  </a:lnTo>
                  <a:lnTo>
                    <a:pt x="308078" y="13970"/>
                  </a:lnTo>
                  <a:lnTo>
                    <a:pt x="299341" y="6350"/>
                  </a:lnTo>
                  <a:lnTo>
                    <a:pt x="25006" y="6350"/>
                  </a:lnTo>
                  <a:lnTo>
                    <a:pt x="18656" y="0"/>
                  </a:lnTo>
                  <a:close/>
                </a:path>
                <a:path w="488950" h="593725">
                  <a:moveTo>
                    <a:pt x="209549" y="509270"/>
                  </a:moveTo>
                  <a:lnTo>
                    <a:pt x="203606" y="509270"/>
                  </a:lnTo>
                  <a:lnTo>
                    <a:pt x="199631" y="514350"/>
                  </a:lnTo>
                  <a:lnTo>
                    <a:pt x="199631" y="516890"/>
                  </a:lnTo>
                  <a:lnTo>
                    <a:pt x="203060" y="519430"/>
                  </a:lnTo>
                  <a:lnTo>
                    <a:pt x="204000" y="521970"/>
                  </a:lnTo>
                  <a:lnTo>
                    <a:pt x="202412" y="523240"/>
                  </a:lnTo>
                  <a:lnTo>
                    <a:pt x="207175" y="521970"/>
                  </a:lnTo>
                  <a:lnTo>
                    <a:pt x="209956" y="519430"/>
                  </a:lnTo>
                  <a:lnTo>
                    <a:pt x="209549" y="509270"/>
                  </a:lnTo>
                  <a:close/>
                </a:path>
                <a:path w="488950" h="593725">
                  <a:moveTo>
                    <a:pt x="359702" y="487680"/>
                  </a:moveTo>
                  <a:lnTo>
                    <a:pt x="352285" y="487680"/>
                  </a:lnTo>
                  <a:lnTo>
                    <a:pt x="346468" y="491490"/>
                  </a:lnTo>
                  <a:lnTo>
                    <a:pt x="345287" y="492760"/>
                  </a:lnTo>
                  <a:lnTo>
                    <a:pt x="342112" y="501650"/>
                  </a:lnTo>
                  <a:lnTo>
                    <a:pt x="341579" y="508000"/>
                  </a:lnTo>
                  <a:lnTo>
                    <a:pt x="343700" y="511810"/>
                  </a:lnTo>
                  <a:lnTo>
                    <a:pt x="348462" y="515620"/>
                  </a:lnTo>
                  <a:lnTo>
                    <a:pt x="362343" y="519430"/>
                  </a:lnTo>
                  <a:lnTo>
                    <a:pt x="374649" y="505460"/>
                  </a:lnTo>
                  <a:lnTo>
                    <a:pt x="368693" y="490220"/>
                  </a:lnTo>
                  <a:lnTo>
                    <a:pt x="359702" y="487680"/>
                  </a:lnTo>
                  <a:close/>
                </a:path>
                <a:path w="488950" h="593725">
                  <a:moveTo>
                    <a:pt x="155181" y="473710"/>
                  </a:moveTo>
                  <a:lnTo>
                    <a:pt x="153847" y="474980"/>
                  </a:lnTo>
                  <a:lnTo>
                    <a:pt x="154787" y="477520"/>
                  </a:lnTo>
                  <a:lnTo>
                    <a:pt x="157962" y="480060"/>
                  </a:lnTo>
                  <a:lnTo>
                    <a:pt x="152399" y="481330"/>
                  </a:lnTo>
                  <a:lnTo>
                    <a:pt x="150418" y="483870"/>
                  </a:lnTo>
                  <a:lnTo>
                    <a:pt x="155927" y="487680"/>
                  </a:lnTo>
                  <a:lnTo>
                    <a:pt x="162128" y="488950"/>
                  </a:lnTo>
                  <a:lnTo>
                    <a:pt x="169024" y="487680"/>
                  </a:lnTo>
                  <a:lnTo>
                    <a:pt x="176618" y="485140"/>
                  </a:lnTo>
                  <a:lnTo>
                    <a:pt x="176212" y="481330"/>
                  </a:lnTo>
                  <a:lnTo>
                    <a:pt x="172643" y="477520"/>
                  </a:lnTo>
                  <a:lnTo>
                    <a:pt x="170268" y="477520"/>
                  </a:lnTo>
                  <a:lnTo>
                    <a:pt x="170268" y="476250"/>
                  </a:lnTo>
                  <a:lnTo>
                    <a:pt x="155181" y="473710"/>
                  </a:lnTo>
                  <a:close/>
                </a:path>
                <a:path w="488950" h="593725">
                  <a:moveTo>
                    <a:pt x="342366" y="439420"/>
                  </a:moveTo>
                  <a:lnTo>
                    <a:pt x="337743" y="439420"/>
                  </a:lnTo>
                  <a:lnTo>
                    <a:pt x="339724" y="444500"/>
                  </a:lnTo>
                  <a:lnTo>
                    <a:pt x="342899" y="444500"/>
                  </a:lnTo>
                  <a:lnTo>
                    <a:pt x="342366" y="439420"/>
                  </a:lnTo>
                  <a:close/>
                </a:path>
                <a:path w="488950" h="593725">
                  <a:moveTo>
                    <a:pt x="337743" y="439420"/>
                  </a:moveTo>
                  <a:lnTo>
                    <a:pt x="320281" y="439420"/>
                  </a:lnTo>
                  <a:lnTo>
                    <a:pt x="323849" y="443230"/>
                  </a:lnTo>
                  <a:lnTo>
                    <a:pt x="327558" y="443230"/>
                  </a:lnTo>
                  <a:lnTo>
                    <a:pt x="332181" y="441960"/>
                  </a:lnTo>
                  <a:lnTo>
                    <a:pt x="337743" y="439420"/>
                  </a:lnTo>
                  <a:close/>
                </a:path>
                <a:path w="488950" h="593725">
                  <a:moveTo>
                    <a:pt x="359302" y="427990"/>
                  </a:moveTo>
                  <a:lnTo>
                    <a:pt x="301231" y="427990"/>
                  </a:lnTo>
                  <a:lnTo>
                    <a:pt x="304406" y="430530"/>
                  </a:lnTo>
                  <a:lnTo>
                    <a:pt x="302818" y="433070"/>
                  </a:lnTo>
                  <a:lnTo>
                    <a:pt x="302679" y="434340"/>
                  </a:lnTo>
                  <a:lnTo>
                    <a:pt x="304012" y="435610"/>
                  </a:lnTo>
                  <a:lnTo>
                    <a:pt x="304799" y="436880"/>
                  </a:lnTo>
                  <a:lnTo>
                    <a:pt x="306387" y="436880"/>
                  </a:lnTo>
                  <a:lnTo>
                    <a:pt x="313270" y="440690"/>
                  </a:lnTo>
                  <a:lnTo>
                    <a:pt x="317893" y="441960"/>
                  </a:lnTo>
                  <a:lnTo>
                    <a:pt x="320281" y="439420"/>
                  </a:lnTo>
                  <a:lnTo>
                    <a:pt x="342366" y="439420"/>
                  </a:lnTo>
                  <a:lnTo>
                    <a:pt x="342633" y="435610"/>
                  </a:lnTo>
                  <a:lnTo>
                    <a:pt x="343700" y="434340"/>
                  </a:lnTo>
                  <a:lnTo>
                    <a:pt x="352742" y="434340"/>
                  </a:lnTo>
                  <a:lnTo>
                    <a:pt x="352424" y="433070"/>
                  </a:lnTo>
                  <a:lnTo>
                    <a:pt x="352031" y="430530"/>
                  </a:lnTo>
                  <a:lnTo>
                    <a:pt x="353618" y="429260"/>
                  </a:lnTo>
                  <a:lnTo>
                    <a:pt x="359168" y="429260"/>
                  </a:lnTo>
                  <a:lnTo>
                    <a:pt x="359302" y="427990"/>
                  </a:lnTo>
                  <a:close/>
                </a:path>
                <a:path w="488950" h="593725">
                  <a:moveTo>
                    <a:pt x="347326" y="435702"/>
                  </a:moveTo>
                  <a:lnTo>
                    <a:pt x="345287" y="438150"/>
                  </a:lnTo>
                  <a:lnTo>
                    <a:pt x="345287" y="439420"/>
                  </a:lnTo>
                  <a:lnTo>
                    <a:pt x="346875" y="440690"/>
                  </a:lnTo>
                  <a:lnTo>
                    <a:pt x="349547" y="439264"/>
                  </a:lnTo>
                  <a:lnTo>
                    <a:pt x="347326" y="435702"/>
                  </a:lnTo>
                  <a:close/>
                </a:path>
                <a:path w="488950" h="593725">
                  <a:moveTo>
                    <a:pt x="352742" y="434340"/>
                  </a:moveTo>
                  <a:lnTo>
                    <a:pt x="348462" y="434340"/>
                  </a:lnTo>
                  <a:lnTo>
                    <a:pt x="351637" y="438150"/>
                  </a:lnTo>
                  <a:lnTo>
                    <a:pt x="349547" y="439264"/>
                  </a:lnTo>
                  <a:lnTo>
                    <a:pt x="349643" y="439420"/>
                  </a:lnTo>
                  <a:lnTo>
                    <a:pt x="351231" y="440690"/>
                  </a:lnTo>
                  <a:lnTo>
                    <a:pt x="352691" y="440690"/>
                  </a:lnTo>
                  <a:lnTo>
                    <a:pt x="354012" y="439420"/>
                  </a:lnTo>
                  <a:lnTo>
                    <a:pt x="352742" y="434340"/>
                  </a:lnTo>
                  <a:close/>
                </a:path>
                <a:path w="488950" h="593725">
                  <a:moveTo>
                    <a:pt x="372275" y="434340"/>
                  </a:moveTo>
                  <a:lnTo>
                    <a:pt x="369100" y="438150"/>
                  </a:lnTo>
                  <a:lnTo>
                    <a:pt x="369100" y="440690"/>
                  </a:lnTo>
                  <a:lnTo>
                    <a:pt x="370687" y="440690"/>
                  </a:lnTo>
                  <a:lnTo>
                    <a:pt x="373862" y="438150"/>
                  </a:lnTo>
                  <a:lnTo>
                    <a:pt x="373862" y="435610"/>
                  </a:lnTo>
                  <a:lnTo>
                    <a:pt x="372275" y="434340"/>
                  </a:lnTo>
                  <a:close/>
                </a:path>
                <a:path w="488950" h="593725">
                  <a:moveTo>
                    <a:pt x="348462" y="434340"/>
                  </a:moveTo>
                  <a:lnTo>
                    <a:pt x="347326" y="435702"/>
                  </a:lnTo>
                  <a:lnTo>
                    <a:pt x="349547" y="439264"/>
                  </a:lnTo>
                  <a:lnTo>
                    <a:pt x="351637" y="438150"/>
                  </a:lnTo>
                  <a:lnTo>
                    <a:pt x="348462" y="434340"/>
                  </a:lnTo>
                  <a:close/>
                </a:path>
                <a:path w="488950" h="593725">
                  <a:moveTo>
                    <a:pt x="348462" y="434340"/>
                  </a:moveTo>
                  <a:lnTo>
                    <a:pt x="343700" y="434340"/>
                  </a:lnTo>
                  <a:lnTo>
                    <a:pt x="347268" y="435610"/>
                  </a:lnTo>
                  <a:lnTo>
                    <a:pt x="348462" y="434340"/>
                  </a:lnTo>
                  <a:close/>
                </a:path>
                <a:path w="488950" h="593725">
                  <a:moveTo>
                    <a:pt x="377037" y="416560"/>
                  </a:moveTo>
                  <a:lnTo>
                    <a:pt x="368693" y="417830"/>
                  </a:lnTo>
                  <a:lnTo>
                    <a:pt x="291312" y="417830"/>
                  </a:lnTo>
                  <a:lnTo>
                    <a:pt x="288531" y="420370"/>
                  </a:lnTo>
                  <a:lnTo>
                    <a:pt x="288531" y="422910"/>
                  </a:lnTo>
                  <a:lnTo>
                    <a:pt x="294081" y="422910"/>
                  </a:lnTo>
                  <a:lnTo>
                    <a:pt x="296075" y="424180"/>
                  </a:lnTo>
                  <a:lnTo>
                    <a:pt x="296075" y="425450"/>
                  </a:lnTo>
                  <a:lnTo>
                    <a:pt x="294487" y="426720"/>
                  </a:lnTo>
                  <a:lnTo>
                    <a:pt x="294347" y="427990"/>
                  </a:lnTo>
                  <a:lnTo>
                    <a:pt x="295668" y="429260"/>
                  </a:lnTo>
                  <a:lnTo>
                    <a:pt x="296468" y="429260"/>
                  </a:lnTo>
                  <a:lnTo>
                    <a:pt x="297522" y="430530"/>
                  </a:lnTo>
                  <a:lnTo>
                    <a:pt x="299110" y="430530"/>
                  </a:lnTo>
                  <a:lnTo>
                    <a:pt x="301231" y="427990"/>
                  </a:lnTo>
                  <a:lnTo>
                    <a:pt x="359302" y="427990"/>
                  </a:lnTo>
                  <a:lnTo>
                    <a:pt x="359702" y="424180"/>
                  </a:lnTo>
                  <a:lnTo>
                    <a:pt x="360756" y="421640"/>
                  </a:lnTo>
                  <a:lnTo>
                    <a:pt x="362343" y="419100"/>
                  </a:lnTo>
                  <a:lnTo>
                    <a:pt x="377431" y="419100"/>
                  </a:lnTo>
                  <a:lnTo>
                    <a:pt x="377037" y="416560"/>
                  </a:lnTo>
                  <a:close/>
                </a:path>
                <a:path w="488950" h="593725">
                  <a:moveTo>
                    <a:pt x="359168" y="429260"/>
                  </a:moveTo>
                  <a:lnTo>
                    <a:pt x="355206" y="429260"/>
                  </a:lnTo>
                  <a:lnTo>
                    <a:pt x="356793" y="430530"/>
                  </a:lnTo>
                  <a:lnTo>
                    <a:pt x="358114" y="430530"/>
                  </a:lnTo>
                  <a:lnTo>
                    <a:pt x="359168" y="429260"/>
                  </a:lnTo>
                  <a:close/>
                </a:path>
                <a:path w="488950" h="593725">
                  <a:moveTo>
                    <a:pt x="291439" y="384810"/>
                  </a:moveTo>
                  <a:lnTo>
                    <a:pt x="290118" y="386080"/>
                  </a:lnTo>
                  <a:lnTo>
                    <a:pt x="289725" y="387350"/>
                  </a:lnTo>
                  <a:lnTo>
                    <a:pt x="288658" y="388620"/>
                  </a:lnTo>
                  <a:lnTo>
                    <a:pt x="289064" y="389890"/>
                  </a:lnTo>
                  <a:lnTo>
                    <a:pt x="290906" y="391160"/>
                  </a:lnTo>
                  <a:lnTo>
                    <a:pt x="287997" y="393700"/>
                  </a:lnTo>
                  <a:lnTo>
                    <a:pt x="287070" y="394970"/>
                  </a:lnTo>
                  <a:lnTo>
                    <a:pt x="288137" y="396240"/>
                  </a:lnTo>
                  <a:lnTo>
                    <a:pt x="286016" y="398780"/>
                  </a:lnTo>
                  <a:lnTo>
                    <a:pt x="285610" y="400050"/>
                  </a:lnTo>
                  <a:lnTo>
                    <a:pt x="286943" y="401320"/>
                  </a:lnTo>
                  <a:lnTo>
                    <a:pt x="289318" y="402590"/>
                  </a:lnTo>
                  <a:lnTo>
                    <a:pt x="291312" y="402590"/>
                  </a:lnTo>
                  <a:lnTo>
                    <a:pt x="289318" y="403860"/>
                  </a:lnTo>
                  <a:lnTo>
                    <a:pt x="285749" y="405130"/>
                  </a:lnTo>
                  <a:lnTo>
                    <a:pt x="285749" y="407670"/>
                  </a:lnTo>
                  <a:lnTo>
                    <a:pt x="292493" y="410210"/>
                  </a:lnTo>
                  <a:lnTo>
                    <a:pt x="289585" y="414020"/>
                  </a:lnTo>
                  <a:lnTo>
                    <a:pt x="288924" y="416560"/>
                  </a:lnTo>
                  <a:lnTo>
                    <a:pt x="290512" y="417830"/>
                  </a:lnTo>
                  <a:lnTo>
                    <a:pt x="368693" y="417830"/>
                  </a:lnTo>
                  <a:lnTo>
                    <a:pt x="367512" y="416560"/>
                  </a:lnTo>
                  <a:lnTo>
                    <a:pt x="367512" y="415290"/>
                  </a:lnTo>
                  <a:lnTo>
                    <a:pt x="366712" y="414020"/>
                  </a:lnTo>
                  <a:lnTo>
                    <a:pt x="362750" y="414020"/>
                  </a:lnTo>
                  <a:lnTo>
                    <a:pt x="366712" y="407670"/>
                  </a:lnTo>
                  <a:lnTo>
                    <a:pt x="363270" y="403860"/>
                  </a:lnTo>
                  <a:lnTo>
                    <a:pt x="361022" y="398780"/>
                  </a:lnTo>
                  <a:lnTo>
                    <a:pt x="359968" y="391160"/>
                  </a:lnTo>
                  <a:lnTo>
                    <a:pt x="354406" y="387350"/>
                  </a:lnTo>
                  <a:lnTo>
                    <a:pt x="294487" y="387350"/>
                  </a:lnTo>
                  <a:lnTo>
                    <a:pt x="292900" y="386080"/>
                  </a:lnTo>
                  <a:lnTo>
                    <a:pt x="291439" y="384810"/>
                  </a:lnTo>
                  <a:close/>
                </a:path>
                <a:path w="488950" h="593725">
                  <a:moveTo>
                    <a:pt x="299504" y="374650"/>
                  </a:moveTo>
                  <a:lnTo>
                    <a:pt x="297522" y="374650"/>
                  </a:lnTo>
                  <a:lnTo>
                    <a:pt x="296468" y="375920"/>
                  </a:lnTo>
                  <a:lnTo>
                    <a:pt x="294881" y="375920"/>
                  </a:lnTo>
                  <a:lnTo>
                    <a:pt x="296862" y="378460"/>
                  </a:lnTo>
                  <a:lnTo>
                    <a:pt x="293954" y="381000"/>
                  </a:lnTo>
                  <a:lnTo>
                    <a:pt x="293687" y="383540"/>
                  </a:lnTo>
                  <a:lnTo>
                    <a:pt x="296075" y="384810"/>
                  </a:lnTo>
                  <a:lnTo>
                    <a:pt x="294487" y="387350"/>
                  </a:lnTo>
                  <a:lnTo>
                    <a:pt x="354406" y="387350"/>
                  </a:lnTo>
                  <a:lnTo>
                    <a:pt x="358381" y="383540"/>
                  </a:lnTo>
                  <a:lnTo>
                    <a:pt x="357581" y="382270"/>
                  </a:lnTo>
                  <a:lnTo>
                    <a:pt x="348856" y="381000"/>
                  </a:lnTo>
                  <a:lnTo>
                    <a:pt x="348462" y="379730"/>
                  </a:lnTo>
                  <a:lnTo>
                    <a:pt x="346875" y="378460"/>
                  </a:lnTo>
                  <a:lnTo>
                    <a:pt x="345287" y="378460"/>
                  </a:lnTo>
                  <a:lnTo>
                    <a:pt x="346074" y="377190"/>
                  </a:lnTo>
                  <a:lnTo>
                    <a:pt x="302425" y="377190"/>
                  </a:lnTo>
                  <a:lnTo>
                    <a:pt x="299504" y="374650"/>
                  </a:lnTo>
                  <a:close/>
                </a:path>
                <a:path w="488950" h="593725">
                  <a:moveTo>
                    <a:pt x="310362" y="369570"/>
                  </a:moveTo>
                  <a:lnTo>
                    <a:pt x="307187" y="369570"/>
                  </a:lnTo>
                  <a:lnTo>
                    <a:pt x="307581" y="373380"/>
                  </a:lnTo>
                  <a:lnTo>
                    <a:pt x="302425" y="377190"/>
                  </a:lnTo>
                  <a:lnTo>
                    <a:pt x="346074" y="377190"/>
                  </a:lnTo>
                  <a:lnTo>
                    <a:pt x="339191" y="374650"/>
                  </a:lnTo>
                  <a:lnTo>
                    <a:pt x="335356" y="373380"/>
                  </a:lnTo>
                  <a:lnTo>
                    <a:pt x="334568" y="373380"/>
                  </a:lnTo>
                  <a:lnTo>
                    <a:pt x="333676" y="372110"/>
                  </a:lnTo>
                  <a:lnTo>
                    <a:pt x="313537" y="372110"/>
                  </a:lnTo>
                  <a:lnTo>
                    <a:pt x="310362" y="369570"/>
                  </a:lnTo>
                  <a:close/>
                </a:path>
                <a:path w="488950" h="593725">
                  <a:moveTo>
                    <a:pt x="320141" y="368300"/>
                  </a:moveTo>
                  <a:lnTo>
                    <a:pt x="316966" y="368300"/>
                  </a:lnTo>
                  <a:lnTo>
                    <a:pt x="313537" y="372110"/>
                  </a:lnTo>
                  <a:lnTo>
                    <a:pt x="333676" y="372110"/>
                  </a:lnTo>
                  <a:lnTo>
                    <a:pt x="331892" y="369570"/>
                  </a:lnTo>
                  <a:lnTo>
                    <a:pt x="323062" y="369570"/>
                  </a:lnTo>
                  <a:lnTo>
                    <a:pt x="320141" y="368300"/>
                  </a:lnTo>
                  <a:close/>
                </a:path>
                <a:path w="488950" h="593725">
                  <a:moveTo>
                    <a:pt x="329145" y="367030"/>
                  </a:moveTo>
                  <a:lnTo>
                    <a:pt x="327825" y="367030"/>
                  </a:lnTo>
                  <a:lnTo>
                    <a:pt x="326237" y="369570"/>
                  </a:lnTo>
                  <a:lnTo>
                    <a:pt x="331892" y="369570"/>
                  </a:lnTo>
                  <a:lnTo>
                    <a:pt x="331000" y="368300"/>
                  </a:lnTo>
                  <a:lnTo>
                    <a:pt x="329145" y="367030"/>
                  </a:lnTo>
                  <a:close/>
                </a:path>
                <a:path w="488950" h="593725">
                  <a:moveTo>
                    <a:pt x="153946" y="294398"/>
                  </a:moveTo>
                  <a:lnTo>
                    <a:pt x="140542" y="297045"/>
                  </a:lnTo>
                  <a:lnTo>
                    <a:pt x="139306" y="300990"/>
                  </a:lnTo>
                  <a:lnTo>
                    <a:pt x="136931" y="300990"/>
                  </a:lnTo>
                  <a:lnTo>
                    <a:pt x="135737" y="302260"/>
                  </a:lnTo>
                  <a:lnTo>
                    <a:pt x="137058" y="307340"/>
                  </a:lnTo>
                  <a:lnTo>
                    <a:pt x="136664" y="311150"/>
                  </a:lnTo>
                  <a:lnTo>
                    <a:pt x="134543" y="313690"/>
                  </a:lnTo>
                  <a:lnTo>
                    <a:pt x="136931" y="316230"/>
                  </a:lnTo>
                  <a:lnTo>
                    <a:pt x="145656" y="327660"/>
                  </a:lnTo>
                  <a:lnTo>
                    <a:pt x="148831" y="327660"/>
                  </a:lnTo>
                  <a:lnTo>
                    <a:pt x="154393" y="331470"/>
                  </a:lnTo>
                  <a:lnTo>
                    <a:pt x="162331" y="337820"/>
                  </a:lnTo>
                  <a:lnTo>
                    <a:pt x="171406" y="331470"/>
                  </a:lnTo>
                  <a:lnTo>
                    <a:pt x="178400" y="327660"/>
                  </a:lnTo>
                  <a:lnTo>
                    <a:pt x="183312" y="326390"/>
                  </a:lnTo>
                  <a:lnTo>
                    <a:pt x="186143" y="326390"/>
                  </a:lnTo>
                  <a:lnTo>
                    <a:pt x="184149" y="317500"/>
                  </a:lnTo>
                  <a:lnTo>
                    <a:pt x="178206" y="312420"/>
                  </a:lnTo>
                  <a:lnTo>
                    <a:pt x="180187" y="307340"/>
                  </a:lnTo>
                  <a:lnTo>
                    <a:pt x="178039" y="306070"/>
                  </a:lnTo>
                  <a:lnTo>
                    <a:pt x="159156" y="306070"/>
                  </a:lnTo>
                  <a:lnTo>
                    <a:pt x="159156" y="295829"/>
                  </a:lnTo>
                  <a:lnTo>
                    <a:pt x="153946" y="294398"/>
                  </a:lnTo>
                  <a:close/>
                </a:path>
                <a:path w="488950" h="593725">
                  <a:moveTo>
                    <a:pt x="111925" y="306070"/>
                  </a:moveTo>
                  <a:lnTo>
                    <a:pt x="110731" y="306070"/>
                  </a:lnTo>
                  <a:lnTo>
                    <a:pt x="107556" y="309880"/>
                  </a:lnTo>
                  <a:lnTo>
                    <a:pt x="117474" y="317500"/>
                  </a:lnTo>
                  <a:lnTo>
                    <a:pt x="119062" y="322580"/>
                  </a:lnTo>
                  <a:lnTo>
                    <a:pt x="120256" y="323850"/>
                  </a:lnTo>
                  <a:lnTo>
                    <a:pt x="130581" y="326390"/>
                  </a:lnTo>
                  <a:lnTo>
                    <a:pt x="131902" y="325120"/>
                  </a:lnTo>
                  <a:lnTo>
                    <a:pt x="130035" y="321310"/>
                  </a:lnTo>
                  <a:lnTo>
                    <a:pt x="125018" y="316230"/>
                  </a:lnTo>
                  <a:lnTo>
                    <a:pt x="111925" y="306070"/>
                  </a:lnTo>
                  <a:close/>
                </a:path>
                <a:path w="488950" h="593725">
                  <a:moveTo>
                    <a:pt x="257975" y="299720"/>
                  </a:moveTo>
                  <a:lnTo>
                    <a:pt x="216306" y="299720"/>
                  </a:lnTo>
                  <a:lnTo>
                    <a:pt x="235750" y="312420"/>
                  </a:lnTo>
                  <a:lnTo>
                    <a:pt x="257975" y="299720"/>
                  </a:lnTo>
                  <a:close/>
                </a:path>
                <a:path w="488950" h="593725">
                  <a:moveTo>
                    <a:pt x="159156" y="295829"/>
                  </a:moveTo>
                  <a:lnTo>
                    <a:pt x="159156" y="306070"/>
                  </a:lnTo>
                  <a:lnTo>
                    <a:pt x="178039" y="306070"/>
                  </a:lnTo>
                  <a:lnTo>
                    <a:pt x="169445" y="300990"/>
                  </a:lnTo>
                  <a:lnTo>
                    <a:pt x="159450" y="295910"/>
                  </a:lnTo>
                  <a:lnTo>
                    <a:pt x="159156" y="295829"/>
                  </a:lnTo>
                  <a:close/>
                </a:path>
                <a:path w="488950" h="593725">
                  <a:moveTo>
                    <a:pt x="269087" y="293370"/>
                  </a:moveTo>
                  <a:lnTo>
                    <a:pt x="159156" y="293370"/>
                  </a:lnTo>
                  <a:lnTo>
                    <a:pt x="159156" y="295829"/>
                  </a:lnTo>
                  <a:lnTo>
                    <a:pt x="159450" y="295910"/>
                  </a:lnTo>
                  <a:lnTo>
                    <a:pt x="169445" y="300990"/>
                  </a:lnTo>
                  <a:lnTo>
                    <a:pt x="178039" y="306070"/>
                  </a:lnTo>
                  <a:lnTo>
                    <a:pt x="184556" y="306070"/>
                  </a:lnTo>
                  <a:lnTo>
                    <a:pt x="216306" y="299720"/>
                  </a:lnTo>
                  <a:lnTo>
                    <a:pt x="257975" y="299720"/>
                  </a:lnTo>
                  <a:lnTo>
                    <a:pt x="269087" y="293370"/>
                  </a:lnTo>
                  <a:close/>
                </a:path>
                <a:path w="488950" h="593725">
                  <a:moveTo>
                    <a:pt x="141693" y="293370"/>
                  </a:moveTo>
                  <a:lnTo>
                    <a:pt x="95249" y="293370"/>
                  </a:lnTo>
                  <a:lnTo>
                    <a:pt x="101599" y="299720"/>
                  </a:lnTo>
                  <a:lnTo>
                    <a:pt x="126999" y="299720"/>
                  </a:lnTo>
                  <a:lnTo>
                    <a:pt x="140542" y="297045"/>
                  </a:lnTo>
                  <a:lnTo>
                    <a:pt x="141693" y="293370"/>
                  </a:lnTo>
                  <a:close/>
                </a:path>
                <a:path w="488950" h="593725">
                  <a:moveTo>
                    <a:pt x="150199" y="293370"/>
                  </a:moveTo>
                  <a:lnTo>
                    <a:pt x="141693" y="293370"/>
                  </a:lnTo>
                  <a:lnTo>
                    <a:pt x="140542" y="297045"/>
                  </a:lnTo>
                  <a:lnTo>
                    <a:pt x="153946" y="294398"/>
                  </a:lnTo>
                  <a:lnTo>
                    <a:pt x="150199" y="293370"/>
                  </a:lnTo>
                  <a:close/>
                </a:path>
                <a:path w="488950" h="593725">
                  <a:moveTo>
                    <a:pt x="159156" y="293370"/>
                  </a:moveTo>
                  <a:lnTo>
                    <a:pt x="150199" y="293370"/>
                  </a:lnTo>
                  <a:lnTo>
                    <a:pt x="153946" y="294398"/>
                  </a:lnTo>
                  <a:lnTo>
                    <a:pt x="159156" y="293370"/>
                  </a:lnTo>
                  <a:close/>
                </a:path>
                <a:path w="488950" h="593725">
                  <a:moveTo>
                    <a:pt x="235750" y="228600"/>
                  </a:moveTo>
                  <a:lnTo>
                    <a:pt x="140106" y="242570"/>
                  </a:lnTo>
                  <a:lnTo>
                    <a:pt x="260694" y="242570"/>
                  </a:lnTo>
                  <a:lnTo>
                    <a:pt x="251623" y="236220"/>
                  </a:lnTo>
                  <a:lnTo>
                    <a:pt x="235750" y="228600"/>
                  </a:lnTo>
                  <a:close/>
                </a:path>
                <a:path w="488950" h="593725">
                  <a:moveTo>
                    <a:pt x="94983" y="205740"/>
                  </a:moveTo>
                  <a:lnTo>
                    <a:pt x="89357" y="205740"/>
                  </a:lnTo>
                  <a:lnTo>
                    <a:pt x="90391" y="211486"/>
                  </a:lnTo>
                  <a:lnTo>
                    <a:pt x="91020" y="212090"/>
                  </a:lnTo>
                  <a:lnTo>
                    <a:pt x="96837" y="213360"/>
                  </a:lnTo>
                  <a:lnTo>
                    <a:pt x="103187" y="213360"/>
                  </a:lnTo>
                  <a:lnTo>
                    <a:pt x="104381" y="212090"/>
                  </a:lnTo>
                  <a:lnTo>
                    <a:pt x="103987" y="209550"/>
                  </a:lnTo>
                  <a:lnTo>
                    <a:pt x="94983" y="205740"/>
                  </a:lnTo>
                  <a:close/>
                </a:path>
                <a:path w="488950" h="593725">
                  <a:moveTo>
                    <a:pt x="89357" y="205740"/>
                  </a:moveTo>
                  <a:lnTo>
                    <a:pt x="88899" y="205740"/>
                  </a:lnTo>
                  <a:lnTo>
                    <a:pt x="85724" y="207010"/>
                  </a:lnTo>
                  <a:lnTo>
                    <a:pt x="90391" y="211486"/>
                  </a:lnTo>
                  <a:lnTo>
                    <a:pt x="89357" y="205740"/>
                  </a:lnTo>
                  <a:close/>
                </a:path>
                <a:path w="488950" h="593725">
                  <a:moveTo>
                    <a:pt x="102400" y="187960"/>
                  </a:moveTo>
                  <a:lnTo>
                    <a:pt x="102793" y="191770"/>
                  </a:lnTo>
                  <a:lnTo>
                    <a:pt x="106362" y="195580"/>
                  </a:lnTo>
                  <a:lnTo>
                    <a:pt x="112315" y="196850"/>
                  </a:lnTo>
                  <a:lnTo>
                    <a:pt x="118667" y="198120"/>
                  </a:lnTo>
                  <a:lnTo>
                    <a:pt x="133349" y="198120"/>
                  </a:lnTo>
                  <a:lnTo>
                    <a:pt x="133349" y="195580"/>
                  </a:lnTo>
                  <a:lnTo>
                    <a:pt x="128587" y="193040"/>
                  </a:lnTo>
                  <a:lnTo>
                    <a:pt x="125615" y="189230"/>
                  </a:lnTo>
                  <a:lnTo>
                    <a:pt x="103720" y="189230"/>
                  </a:lnTo>
                  <a:lnTo>
                    <a:pt x="102400" y="187960"/>
                  </a:lnTo>
                  <a:close/>
                </a:path>
                <a:path w="488950" h="593725">
                  <a:moveTo>
                    <a:pt x="114299" y="182880"/>
                  </a:moveTo>
                  <a:lnTo>
                    <a:pt x="107683" y="186690"/>
                  </a:lnTo>
                  <a:lnTo>
                    <a:pt x="103720" y="189230"/>
                  </a:lnTo>
                  <a:lnTo>
                    <a:pt x="125615" y="189230"/>
                  </a:lnTo>
                  <a:lnTo>
                    <a:pt x="122643" y="185420"/>
                  </a:lnTo>
                  <a:lnTo>
                    <a:pt x="114299" y="182880"/>
                  </a:lnTo>
                  <a:close/>
                </a:path>
                <a:path w="488950" h="593725">
                  <a:moveTo>
                    <a:pt x="147243" y="184150"/>
                  </a:moveTo>
                  <a:lnTo>
                    <a:pt x="147637" y="189230"/>
                  </a:lnTo>
                  <a:lnTo>
                    <a:pt x="153200" y="189230"/>
                  </a:lnTo>
                  <a:lnTo>
                    <a:pt x="155181" y="186690"/>
                  </a:lnTo>
                  <a:lnTo>
                    <a:pt x="152806" y="185420"/>
                  </a:lnTo>
                  <a:lnTo>
                    <a:pt x="147243" y="184150"/>
                  </a:lnTo>
                  <a:close/>
                </a:path>
                <a:path w="488950" h="593725">
                  <a:moveTo>
                    <a:pt x="319887" y="133350"/>
                  </a:moveTo>
                  <a:lnTo>
                    <a:pt x="317893" y="138430"/>
                  </a:lnTo>
                  <a:lnTo>
                    <a:pt x="303606" y="140970"/>
                  </a:lnTo>
                  <a:lnTo>
                    <a:pt x="301624" y="142240"/>
                  </a:lnTo>
                  <a:lnTo>
                    <a:pt x="299504" y="146050"/>
                  </a:lnTo>
                  <a:lnTo>
                    <a:pt x="301231" y="148590"/>
                  </a:lnTo>
                  <a:lnTo>
                    <a:pt x="306781" y="153670"/>
                  </a:lnTo>
                  <a:lnTo>
                    <a:pt x="305993" y="154940"/>
                  </a:lnTo>
                  <a:lnTo>
                    <a:pt x="303606" y="154940"/>
                  </a:lnTo>
                  <a:lnTo>
                    <a:pt x="302285" y="156210"/>
                  </a:lnTo>
                  <a:lnTo>
                    <a:pt x="305333" y="162560"/>
                  </a:lnTo>
                  <a:lnTo>
                    <a:pt x="312737" y="171450"/>
                  </a:lnTo>
                  <a:lnTo>
                    <a:pt x="313931" y="172720"/>
                  </a:lnTo>
                  <a:lnTo>
                    <a:pt x="316306" y="172720"/>
                  </a:lnTo>
                  <a:lnTo>
                    <a:pt x="316712" y="176530"/>
                  </a:lnTo>
                  <a:lnTo>
                    <a:pt x="317893" y="177800"/>
                  </a:lnTo>
                  <a:lnTo>
                    <a:pt x="332587" y="177800"/>
                  </a:lnTo>
                  <a:lnTo>
                    <a:pt x="333768" y="179070"/>
                  </a:lnTo>
                  <a:lnTo>
                    <a:pt x="335356" y="173990"/>
                  </a:lnTo>
                  <a:lnTo>
                    <a:pt x="340918" y="172720"/>
                  </a:lnTo>
                  <a:lnTo>
                    <a:pt x="336943" y="147320"/>
                  </a:lnTo>
                  <a:lnTo>
                    <a:pt x="335762" y="147320"/>
                  </a:lnTo>
                  <a:lnTo>
                    <a:pt x="326237" y="143510"/>
                  </a:lnTo>
                  <a:lnTo>
                    <a:pt x="325831" y="138430"/>
                  </a:lnTo>
                  <a:lnTo>
                    <a:pt x="321475" y="137160"/>
                  </a:lnTo>
                  <a:lnTo>
                    <a:pt x="320281" y="135890"/>
                  </a:lnTo>
                  <a:lnTo>
                    <a:pt x="319887" y="133350"/>
                  </a:lnTo>
                  <a:close/>
                </a:path>
                <a:path w="488950" h="593725">
                  <a:moveTo>
                    <a:pt x="207175" y="104140"/>
                  </a:moveTo>
                  <a:lnTo>
                    <a:pt x="200825" y="104140"/>
                  </a:lnTo>
                  <a:lnTo>
                    <a:pt x="198437" y="106680"/>
                  </a:lnTo>
                  <a:lnTo>
                    <a:pt x="200825" y="109220"/>
                  </a:lnTo>
                  <a:lnTo>
                    <a:pt x="207568" y="109220"/>
                  </a:lnTo>
                  <a:lnTo>
                    <a:pt x="209956" y="106680"/>
                  </a:lnTo>
                  <a:lnTo>
                    <a:pt x="207175" y="104140"/>
                  </a:lnTo>
                  <a:close/>
                </a:path>
                <a:path w="488950" h="593725">
                  <a:moveTo>
                    <a:pt x="97637" y="100330"/>
                  </a:moveTo>
                  <a:lnTo>
                    <a:pt x="93268" y="100330"/>
                  </a:lnTo>
                  <a:lnTo>
                    <a:pt x="92468" y="101600"/>
                  </a:lnTo>
                  <a:lnTo>
                    <a:pt x="93662" y="102870"/>
                  </a:lnTo>
                  <a:lnTo>
                    <a:pt x="100406" y="102870"/>
                  </a:lnTo>
                  <a:lnTo>
                    <a:pt x="97637" y="100330"/>
                  </a:lnTo>
                  <a:close/>
                </a:path>
                <a:path w="488950" h="593725">
                  <a:moveTo>
                    <a:pt x="167881" y="86360"/>
                  </a:moveTo>
                  <a:lnTo>
                    <a:pt x="163118" y="87630"/>
                  </a:lnTo>
                  <a:lnTo>
                    <a:pt x="162331" y="88900"/>
                  </a:lnTo>
                  <a:lnTo>
                    <a:pt x="159550" y="96520"/>
                  </a:lnTo>
                  <a:lnTo>
                    <a:pt x="161924" y="99060"/>
                  </a:lnTo>
                  <a:lnTo>
                    <a:pt x="168681" y="97790"/>
                  </a:lnTo>
                  <a:lnTo>
                    <a:pt x="171856" y="93980"/>
                  </a:lnTo>
                  <a:lnTo>
                    <a:pt x="171449" y="90170"/>
                  </a:lnTo>
                  <a:lnTo>
                    <a:pt x="167881" y="86360"/>
                  </a:lnTo>
                  <a:close/>
                </a:path>
                <a:path w="488950" h="593725">
                  <a:moveTo>
                    <a:pt x="302621" y="63500"/>
                  </a:moveTo>
                  <a:lnTo>
                    <a:pt x="95249" y="63500"/>
                  </a:lnTo>
                  <a:lnTo>
                    <a:pt x="97233" y="71120"/>
                  </a:lnTo>
                  <a:lnTo>
                    <a:pt x="103185" y="77470"/>
                  </a:lnTo>
                  <a:lnTo>
                    <a:pt x="113107" y="81280"/>
                  </a:lnTo>
                  <a:lnTo>
                    <a:pt x="126999" y="82550"/>
                  </a:lnTo>
                  <a:lnTo>
                    <a:pt x="280200" y="82550"/>
                  </a:lnTo>
                  <a:lnTo>
                    <a:pt x="302621" y="63500"/>
                  </a:lnTo>
                  <a:close/>
                </a:path>
                <a:path w="488950" h="593725">
                  <a:moveTo>
                    <a:pt x="242100" y="0"/>
                  </a:moveTo>
                  <a:lnTo>
                    <a:pt x="152806" y="6350"/>
                  </a:lnTo>
                  <a:lnTo>
                    <a:pt x="273850" y="6350"/>
                  </a:lnTo>
                  <a:lnTo>
                    <a:pt x="242100" y="0"/>
                  </a:lnTo>
                  <a:close/>
                </a:path>
                <a:path w="488950" h="593725">
                  <a:moveTo>
                    <a:pt x="286550" y="0"/>
                  </a:moveTo>
                  <a:lnTo>
                    <a:pt x="280200" y="0"/>
                  </a:lnTo>
                  <a:lnTo>
                    <a:pt x="273850" y="6350"/>
                  </a:lnTo>
                  <a:lnTo>
                    <a:pt x="299341" y="6350"/>
                  </a:lnTo>
                  <a:lnTo>
                    <a:pt x="297885" y="5080"/>
                  </a:lnTo>
                  <a:lnTo>
                    <a:pt x="286550" y="0"/>
                  </a:lnTo>
                  <a:close/>
                </a:path>
                <a:path w="488950" h="593725">
                  <a:moveTo>
                    <a:pt x="329006" y="587057"/>
                  </a:moveTo>
                  <a:lnTo>
                    <a:pt x="326237" y="590626"/>
                  </a:lnTo>
                  <a:lnTo>
                    <a:pt x="329806" y="593407"/>
                  </a:lnTo>
                  <a:lnTo>
                    <a:pt x="332587" y="589826"/>
                  </a:lnTo>
                  <a:lnTo>
                    <a:pt x="329006" y="587057"/>
                  </a:lnTo>
                  <a:close/>
                </a:path>
                <a:path w="488950" h="593725">
                  <a:moveTo>
                    <a:pt x="390918" y="470763"/>
                  </a:moveTo>
                  <a:lnTo>
                    <a:pt x="388937" y="470763"/>
                  </a:lnTo>
                  <a:lnTo>
                    <a:pt x="389331" y="475132"/>
                  </a:lnTo>
                  <a:lnTo>
                    <a:pt x="392112" y="471563"/>
                  </a:lnTo>
                  <a:lnTo>
                    <a:pt x="390918" y="470763"/>
                  </a:lnTo>
                  <a:close/>
                </a:path>
                <a:path w="488950" h="593725">
                  <a:moveTo>
                    <a:pt x="441731" y="149301"/>
                  </a:moveTo>
                  <a:lnTo>
                    <a:pt x="437362" y="149694"/>
                  </a:lnTo>
                  <a:lnTo>
                    <a:pt x="436168" y="150888"/>
                  </a:lnTo>
                  <a:lnTo>
                    <a:pt x="436562" y="153263"/>
                  </a:lnTo>
                  <a:lnTo>
                    <a:pt x="440931" y="152869"/>
                  </a:lnTo>
                  <a:lnTo>
                    <a:pt x="441731" y="151676"/>
                  </a:lnTo>
                  <a:lnTo>
                    <a:pt x="441731" y="149301"/>
                  </a:lnTo>
                  <a:close/>
                </a:path>
                <a:path w="488950" h="593725">
                  <a:moveTo>
                    <a:pt x="469899" y="206844"/>
                  </a:moveTo>
                  <a:lnTo>
                    <a:pt x="465137" y="207238"/>
                  </a:lnTo>
                  <a:lnTo>
                    <a:pt x="463156" y="209626"/>
                  </a:lnTo>
                  <a:lnTo>
                    <a:pt x="464350" y="210807"/>
                  </a:lnTo>
                  <a:lnTo>
                    <a:pt x="471487" y="212394"/>
                  </a:lnTo>
                  <a:lnTo>
                    <a:pt x="473481" y="210019"/>
                  </a:lnTo>
                  <a:lnTo>
                    <a:pt x="469899" y="206844"/>
                  </a:lnTo>
                  <a:close/>
                </a:path>
                <a:path w="488950" h="593725">
                  <a:moveTo>
                    <a:pt x="478637" y="177076"/>
                  </a:moveTo>
                  <a:lnTo>
                    <a:pt x="479031" y="181444"/>
                  </a:lnTo>
                  <a:lnTo>
                    <a:pt x="481418" y="183426"/>
                  </a:lnTo>
                  <a:lnTo>
                    <a:pt x="486181" y="183032"/>
                  </a:lnTo>
                  <a:lnTo>
                    <a:pt x="488949" y="179463"/>
                  </a:lnTo>
                  <a:lnTo>
                    <a:pt x="487768" y="178663"/>
                  </a:lnTo>
                  <a:lnTo>
                    <a:pt x="478637" y="177076"/>
                  </a:lnTo>
                  <a:close/>
                </a:path>
                <a:path w="488950" h="593725">
                  <a:moveTo>
                    <a:pt x="483006" y="230657"/>
                  </a:moveTo>
                  <a:lnTo>
                    <a:pt x="480618" y="231051"/>
                  </a:lnTo>
                  <a:lnTo>
                    <a:pt x="479831" y="232244"/>
                  </a:lnTo>
                  <a:lnTo>
                    <a:pt x="479831" y="234226"/>
                  </a:lnTo>
                  <a:lnTo>
                    <a:pt x="484047" y="235813"/>
                  </a:lnTo>
                  <a:lnTo>
                    <a:pt x="486702" y="236093"/>
                  </a:lnTo>
                  <a:lnTo>
                    <a:pt x="487768" y="235026"/>
                  </a:lnTo>
                  <a:lnTo>
                    <a:pt x="483006" y="23065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662239" y="4936949"/>
              <a:ext cx="505612" cy="648487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4835563" y="4966322"/>
              <a:ext cx="2322195" cy="650240"/>
            </a:xfrm>
            <a:custGeom>
              <a:avLst/>
              <a:gdLst/>
              <a:ahLst/>
              <a:cxnLst/>
              <a:rect l="l" t="t" r="r" b="b"/>
              <a:pathLst>
                <a:path w="2322195" h="650239">
                  <a:moveTo>
                    <a:pt x="384975" y="375450"/>
                  </a:moveTo>
                  <a:lnTo>
                    <a:pt x="369697" y="309410"/>
                  </a:lnTo>
                  <a:lnTo>
                    <a:pt x="341718" y="281190"/>
                  </a:lnTo>
                  <a:lnTo>
                    <a:pt x="295084" y="253466"/>
                  </a:lnTo>
                  <a:lnTo>
                    <a:pt x="229793" y="226225"/>
                  </a:lnTo>
                  <a:lnTo>
                    <a:pt x="172669" y="216471"/>
                  </a:lnTo>
                  <a:lnTo>
                    <a:pt x="131864" y="198742"/>
                  </a:lnTo>
                  <a:lnTo>
                    <a:pt x="107378" y="173012"/>
                  </a:lnTo>
                  <a:lnTo>
                    <a:pt x="99212" y="139306"/>
                  </a:lnTo>
                  <a:lnTo>
                    <a:pt x="115138" y="109435"/>
                  </a:lnTo>
                  <a:lnTo>
                    <a:pt x="133946" y="88112"/>
                  </a:lnTo>
                  <a:lnTo>
                    <a:pt x="155625" y="75311"/>
                  </a:lnTo>
                  <a:lnTo>
                    <a:pt x="180174" y="71043"/>
                  </a:lnTo>
                  <a:lnTo>
                    <a:pt x="204787" y="71043"/>
                  </a:lnTo>
                  <a:lnTo>
                    <a:pt x="267093" y="96050"/>
                  </a:lnTo>
                  <a:lnTo>
                    <a:pt x="280174" y="125920"/>
                  </a:lnTo>
                  <a:lnTo>
                    <a:pt x="292798" y="147243"/>
                  </a:lnTo>
                  <a:lnTo>
                    <a:pt x="304977" y="160045"/>
                  </a:lnTo>
                  <a:lnTo>
                    <a:pt x="316699" y="164312"/>
                  </a:lnTo>
                  <a:lnTo>
                    <a:pt x="366318" y="133350"/>
                  </a:lnTo>
                  <a:lnTo>
                    <a:pt x="338645" y="76225"/>
                  </a:lnTo>
                  <a:lnTo>
                    <a:pt x="334441" y="71043"/>
                  </a:lnTo>
                  <a:lnTo>
                    <a:pt x="305600" y="35420"/>
                  </a:lnTo>
                  <a:lnTo>
                    <a:pt x="267208" y="10934"/>
                  </a:lnTo>
                  <a:lnTo>
                    <a:pt x="223443" y="2781"/>
                  </a:lnTo>
                  <a:lnTo>
                    <a:pt x="217487" y="2781"/>
                  </a:lnTo>
                  <a:lnTo>
                    <a:pt x="156578" y="7493"/>
                  </a:lnTo>
                  <a:lnTo>
                    <a:pt x="106870" y="21640"/>
                  </a:lnTo>
                  <a:lnTo>
                    <a:pt x="68376" y="45212"/>
                  </a:lnTo>
                  <a:lnTo>
                    <a:pt x="41097" y="78219"/>
                  </a:lnTo>
                  <a:lnTo>
                    <a:pt x="25006" y="120650"/>
                  </a:lnTo>
                  <a:lnTo>
                    <a:pt x="25006" y="164312"/>
                  </a:lnTo>
                  <a:lnTo>
                    <a:pt x="30949" y="170662"/>
                  </a:lnTo>
                  <a:lnTo>
                    <a:pt x="37896" y="197573"/>
                  </a:lnTo>
                  <a:lnTo>
                    <a:pt x="51587" y="225132"/>
                  </a:lnTo>
                  <a:lnTo>
                    <a:pt x="72034" y="253326"/>
                  </a:lnTo>
                  <a:lnTo>
                    <a:pt x="99212" y="282181"/>
                  </a:lnTo>
                  <a:lnTo>
                    <a:pt x="118313" y="282968"/>
                  </a:lnTo>
                  <a:lnTo>
                    <a:pt x="131965" y="285356"/>
                  </a:lnTo>
                  <a:lnTo>
                    <a:pt x="140144" y="289318"/>
                  </a:lnTo>
                  <a:lnTo>
                    <a:pt x="142875" y="294881"/>
                  </a:lnTo>
                  <a:lnTo>
                    <a:pt x="213550" y="309880"/>
                  </a:lnTo>
                  <a:lnTo>
                    <a:pt x="264020" y="328320"/>
                  </a:lnTo>
                  <a:lnTo>
                    <a:pt x="294309" y="350177"/>
                  </a:lnTo>
                  <a:lnTo>
                    <a:pt x="304406" y="375450"/>
                  </a:lnTo>
                  <a:lnTo>
                    <a:pt x="297815" y="417017"/>
                  </a:lnTo>
                  <a:lnTo>
                    <a:pt x="278015" y="448475"/>
                  </a:lnTo>
                  <a:lnTo>
                    <a:pt x="245021" y="469798"/>
                  </a:lnTo>
                  <a:lnTo>
                    <a:pt x="198831" y="481012"/>
                  </a:lnTo>
                  <a:lnTo>
                    <a:pt x="182016" y="478675"/>
                  </a:lnTo>
                  <a:lnTo>
                    <a:pt x="162915" y="471690"/>
                  </a:lnTo>
                  <a:lnTo>
                    <a:pt x="141528" y="460032"/>
                  </a:lnTo>
                  <a:lnTo>
                    <a:pt x="117868" y="443712"/>
                  </a:lnTo>
                  <a:lnTo>
                    <a:pt x="96596" y="408457"/>
                  </a:lnTo>
                  <a:lnTo>
                    <a:pt x="79184" y="383286"/>
                  </a:lnTo>
                  <a:lnTo>
                    <a:pt x="65633" y="368173"/>
                  </a:lnTo>
                  <a:lnTo>
                    <a:pt x="55956" y="363143"/>
                  </a:lnTo>
                  <a:lnTo>
                    <a:pt x="33413" y="376605"/>
                  </a:lnTo>
                  <a:lnTo>
                    <a:pt x="16573" y="390423"/>
                  </a:lnTo>
                  <a:lnTo>
                    <a:pt x="5435" y="404583"/>
                  </a:lnTo>
                  <a:lnTo>
                    <a:pt x="0" y="419100"/>
                  </a:lnTo>
                  <a:lnTo>
                    <a:pt x="6350" y="419100"/>
                  </a:lnTo>
                  <a:lnTo>
                    <a:pt x="44297" y="468109"/>
                  </a:lnTo>
                  <a:lnTo>
                    <a:pt x="80645" y="506222"/>
                  </a:lnTo>
                  <a:lnTo>
                    <a:pt x="115417" y="533450"/>
                  </a:lnTo>
                  <a:lnTo>
                    <a:pt x="148590" y="549783"/>
                  </a:lnTo>
                  <a:lnTo>
                    <a:pt x="180174" y="555231"/>
                  </a:lnTo>
                  <a:lnTo>
                    <a:pt x="211137" y="549275"/>
                  </a:lnTo>
                  <a:lnTo>
                    <a:pt x="236143" y="555231"/>
                  </a:lnTo>
                  <a:lnTo>
                    <a:pt x="248920" y="549275"/>
                  </a:lnTo>
                  <a:lnTo>
                    <a:pt x="298653" y="526084"/>
                  </a:lnTo>
                  <a:lnTo>
                    <a:pt x="343306" y="492620"/>
                  </a:lnTo>
                  <a:lnTo>
                    <a:pt x="351536" y="481012"/>
                  </a:lnTo>
                  <a:lnTo>
                    <a:pt x="370090" y="454850"/>
                  </a:lnTo>
                  <a:lnTo>
                    <a:pt x="379018" y="412750"/>
                  </a:lnTo>
                  <a:lnTo>
                    <a:pt x="372668" y="394093"/>
                  </a:lnTo>
                  <a:lnTo>
                    <a:pt x="384975" y="375450"/>
                  </a:lnTo>
                  <a:close/>
                </a:path>
                <a:path w="2322195" h="650239">
                  <a:moveTo>
                    <a:pt x="532599" y="602462"/>
                  </a:moveTo>
                  <a:lnTo>
                    <a:pt x="528243" y="601662"/>
                  </a:lnTo>
                  <a:lnTo>
                    <a:pt x="526656" y="599681"/>
                  </a:lnTo>
                  <a:lnTo>
                    <a:pt x="528243" y="599681"/>
                  </a:lnTo>
                  <a:lnTo>
                    <a:pt x="531012" y="597306"/>
                  </a:lnTo>
                  <a:lnTo>
                    <a:pt x="532079" y="596506"/>
                  </a:lnTo>
                  <a:lnTo>
                    <a:pt x="531545" y="594779"/>
                  </a:lnTo>
                  <a:lnTo>
                    <a:pt x="529424" y="592137"/>
                  </a:lnTo>
                  <a:lnTo>
                    <a:pt x="530491" y="591070"/>
                  </a:lnTo>
                  <a:lnTo>
                    <a:pt x="529297" y="588695"/>
                  </a:lnTo>
                  <a:lnTo>
                    <a:pt x="525856" y="585000"/>
                  </a:lnTo>
                  <a:lnTo>
                    <a:pt x="527443" y="583666"/>
                  </a:lnTo>
                  <a:lnTo>
                    <a:pt x="527583" y="582345"/>
                  </a:lnTo>
                  <a:lnTo>
                    <a:pt x="526249" y="581025"/>
                  </a:lnTo>
                  <a:lnTo>
                    <a:pt x="525856" y="580237"/>
                  </a:lnTo>
                  <a:lnTo>
                    <a:pt x="524802" y="578904"/>
                  </a:lnTo>
                  <a:lnTo>
                    <a:pt x="523341" y="579170"/>
                  </a:lnTo>
                  <a:lnTo>
                    <a:pt x="521487" y="581025"/>
                  </a:lnTo>
                  <a:lnTo>
                    <a:pt x="520001" y="579170"/>
                  </a:lnTo>
                  <a:lnTo>
                    <a:pt x="520026" y="578904"/>
                  </a:lnTo>
                  <a:lnTo>
                    <a:pt x="522020" y="576668"/>
                  </a:lnTo>
                  <a:lnTo>
                    <a:pt x="521360" y="573747"/>
                  </a:lnTo>
                  <a:lnTo>
                    <a:pt x="517918" y="570318"/>
                  </a:lnTo>
                  <a:lnTo>
                    <a:pt x="519506" y="569125"/>
                  </a:lnTo>
                  <a:lnTo>
                    <a:pt x="516864" y="565810"/>
                  </a:lnTo>
                  <a:lnTo>
                    <a:pt x="514883" y="566470"/>
                  </a:lnTo>
                  <a:lnTo>
                    <a:pt x="511962" y="569125"/>
                  </a:lnTo>
                  <a:lnTo>
                    <a:pt x="507352" y="565950"/>
                  </a:lnTo>
                  <a:lnTo>
                    <a:pt x="505612" y="564756"/>
                  </a:lnTo>
                  <a:lnTo>
                    <a:pt x="505612" y="563968"/>
                  </a:lnTo>
                  <a:lnTo>
                    <a:pt x="505612" y="561581"/>
                  </a:lnTo>
                  <a:lnTo>
                    <a:pt x="504558" y="560260"/>
                  </a:lnTo>
                  <a:lnTo>
                    <a:pt x="502310" y="561047"/>
                  </a:lnTo>
                  <a:lnTo>
                    <a:pt x="498868" y="563968"/>
                  </a:lnTo>
                  <a:lnTo>
                    <a:pt x="496493" y="561581"/>
                  </a:lnTo>
                  <a:lnTo>
                    <a:pt x="494906" y="559993"/>
                  </a:lnTo>
                  <a:lnTo>
                    <a:pt x="491591" y="559206"/>
                  </a:lnTo>
                  <a:lnTo>
                    <a:pt x="488950" y="561581"/>
                  </a:lnTo>
                  <a:lnTo>
                    <a:pt x="485381" y="561581"/>
                  </a:lnTo>
                  <a:lnTo>
                    <a:pt x="485381" y="559600"/>
                  </a:lnTo>
                  <a:lnTo>
                    <a:pt x="483527" y="557745"/>
                  </a:lnTo>
                  <a:lnTo>
                    <a:pt x="482066" y="558012"/>
                  </a:lnTo>
                  <a:lnTo>
                    <a:pt x="480212" y="559600"/>
                  </a:lnTo>
                  <a:lnTo>
                    <a:pt x="477037" y="565950"/>
                  </a:lnTo>
                  <a:lnTo>
                    <a:pt x="475983" y="564616"/>
                  </a:lnTo>
                  <a:lnTo>
                    <a:pt x="472020" y="566077"/>
                  </a:lnTo>
                  <a:lnTo>
                    <a:pt x="465137" y="570318"/>
                  </a:lnTo>
                  <a:lnTo>
                    <a:pt x="465924" y="571106"/>
                  </a:lnTo>
                  <a:lnTo>
                    <a:pt x="464337" y="571106"/>
                  </a:lnTo>
                  <a:lnTo>
                    <a:pt x="462749" y="572693"/>
                  </a:lnTo>
                  <a:lnTo>
                    <a:pt x="462749" y="574675"/>
                  </a:lnTo>
                  <a:lnTo>
                    <a:pt x="453631" y="576668"/>
                  </a:lnTo>
                  <a:lnTo>
                    <a:pt x="452437" y="577062"/>
                  </a:lnTo>
                  <a:lnTo>
                    <a:pt x="457987" y="582612"/>
                  </a:lnTo>
                  <a:lnTo>
                    <a:pt x="452043" y="586587"/>
                  </a:lnTo>
                  <a:lnTo>
                    <a:pt x="451510" y="596112"/>
                  </a:lnTo>
                  <a:lnTo>
                    <a:pt x="449656" y="602322"/>
                  </a:lnTo>
                  <a:lnTo>
                    <a:pt x="446481" y="605243"/>
                  </a:lnTo>
                  <a:lnTo>
                    <a:pt x="451637" y="614362"/>
                  </a:lnTo>
                  <a:lnTo>
                    <a:pt x="447281" y="614768"/>
                  </a:lnTo>
                  <a:lnTo>
                    <a:pt x="446481" y="615950"/>
                  </a:lnTo>
                  <a:lnTo>
                    <a:pt x="446481" y="617537"/>
                  </a:lnTo>
                  <a:lnTo>
                    <a:pt x="445693" y="617943"/>
                  </a:lnTo>
                  <a:lnTo>
                    <a:pt x="435762" y="616750"/>
                  </a:lnTo>
                  <a:lnTo>
                    <a:pt x="436168" y="619925"/>
                  </a:lnTo>
                  <a:lnTo>
                    <a:pt x="451637" y="619531"/>
                  </a:lnTo>
                  <a:lnTo>
                    <a:pt x="454291" y="622173"/>
                  </a:lnTo>
                  <a:lnTo>
                    <a:pt x="455612" y="625881"/>
                  </a:lnTo>
                  <a:lnTo>
                    <a:pt x="456399" y="631431"/>
                  </a:lnTo>
                  <a:lnTo>
                    <a:pt x="457466" y="632752"/>
                  </a:lnTo>
                  <a:lnTo>
                    <a:pt x="458914" y="632625"/>
                  </a:lnTo>
                  <a:lnTo>
                    <a:pt x="460768" y="631037"/>
                  </a:lnTo>
                  <a:lnTo>
                    <a:pt x="462749" y="631037"/>
                  </a:lnTo>
                  <a:lnTo>
                    <a:pt x="464477" y="632752"/>
                  </a:lnTo>
                  <a:lnTo>
                    <a:pt x="464502" y="637514"/>
                  </a:lnTo>
                  <a:lnTo>
                    <a:pt x="463550" y="643737"/>
                  </a:lnTo>
                  <a:lnTo>
                    <a:pt x="464870" y="645045"/>
                  </a:lnTo>
                  <a:lnTo>
                    <a:pt x="466331" y="644931"/>
                  </a:lnTo>
                  <a:lnTo>
                    <a:pt x="467918" y="643343"/>
                  </a:lnTo>
                  <a:lnTo>
                    <a:pt x="470293" y="639368"/>
                  </a:lnTo>
                  <a:lnTo>
                    <a:pt x="473862" y="637387"/>
                  </a:lnTo>
                  <a:lnTo>
                    <a:pt x="475195" y="638975"/>
                  </a:lnTo>
                  <a:lnTo>
                    <a:pt x="475856" y="642937"/>
                  </a:lnTo>
                  <a:lnTo>
                    <a:pt x="475856" y="649287"/>
                  </a:lnTo>
                  <a:lnTo>
                    <a:pt x="479031" y="649693"/>
                  </a:lnTo>
                  <a:lnTo>
                    <a:pt x="480618" y="643343"/>
                  </a:lnTo>
                  <a:lnTo>
                    <a:pt x="486968" y="646518"/>
                  </a:lnTo>
                  <a:lnTo>
                    <a:pt x="492125" y="647827"/>
                  </a:lnTo>
                  <a:lnTo>
                    <a:pt x="496087" y="647306"/>
                  </a:lnTo>
                  <a:lnTo>
                    <a:pt x="498970" y="643343"/>
                  </a:lnTo>
                  <a:lnTo>
                    <a:pt x="499262" y="642937"/>
                  </a:lnTo>
                  <a:lnTo>
                    <a:pt x="502183" y="645845"/>
                  </a:lnTo>
                  <a:lnTo>
                    <a:pt x="506945" y="644652"/>
                  </a:lnTo>
                  <a:lnTo>
                    <a:pt x="509092" y="642937"/>
                  </a:lnTo>
                  <a:lnTo>
                    <a:pt x="513549" y="639368"/>
                  </a:lnTo>
                  <a:lnTo>
                    <a:pt x="515137" y="639368"/>
                  </a:lnTo>
                  <a:lnTo>
                    <a:pt x="517918" y="637514"/>
                  </a:lnTo>
                  <a:lnTo>
                    <a:pt x="517893" y="637387"/>
                  </a:lnTo>
                  <a:lnTo>
                    <a:pt x="517525" y="635520"/>
                  </a:lnTo>
                  <a:lnTo>
                    <a:pt x="515137" y="632625"/>
                  </a:lnTo>
                  <a:lnTo>
                    <a:pt x="517182" y="631037"/>
                  </a:lnTo>
                  <a:lnTo>
                    <a:pt x="518718" y="629843"/>
                  </a:lnTo>
                  <a:lnTo>
                    <a:pt x="521093" y="632231"/>
                  </a:lnTo>
                  <a:lnTo>
                    <a:pt x="522820" y="632752"/>
                  </a:lnTo>
                  <a:lnTo>
                    <a:pt x="523875" y="631431"/>
                  </a:lnTo>
                  <a:lnTo>
                    <a:pt x="524662" y="631037"/>
                  </a:lnTo>
                  <a:lnTo>
                    <a:pt x="525627" y="629843"/>
                  </a:lnTo>
                  <a:lnTo>
                    <a:pt x="525729" y="629704"/>
                  </a:lnTo>
                  <a:lnTo>
                    <a:pt x="525462" y="628256"/>
                  </a:lnTo>
                  <a:lnTo>
                    <a:pt x="523875" y="626668"/>
                  </a:lnTo>
                  <a:lnTo>
                    <a:pt x="523875" y="624687"/>
                  </a:lnTo>
                  <a:lnTo>
                    <a:pt x="525462" y="623100"/>
                  </a:lnTo>
                  <a:lnTo>
                    <a:pt x="531812" y="622706"/>
                  </a:lnTo>
                  <a:lnTo>
                    <a:pt x="531418" y="619531"/>
                  </a:lnTo>
                  <a:lnTo>
                    <a:pt x="528891" y="617943"/>
                  </a:lnTo>
                  <a:lnTo>
                    <a:pt x="528243" y="617537"/>
                  </a:lnTo>
                  <a:lnTo>
                    <a:pt x="530618" y="615162"/>
                  </a:lnTo>
                  <a:lnTo>
                    <a:pt x="529691" y="612508"/>
                  </a:lnTo>
                  <a:lnTo>
                    <a:pt x="526249" y="608812"/>
                  </a:lnTo>
                  <a:lnTo>
                    <a:pt x="532599" y="606031"/>
                  </a:lnTo>
                  <a:lnTo>
                    <a:pt x="532599" y="602462"/>
                  </a:lnTo>
                  <a:close/>
                </a:path>
                <a:path w="2322195" h="650239">
                  <a:moveTo>
                    <a:pt x="534187" y="279006"/>
                  </a:moveTo>
                  <a:lnTo>
                    <a:pt x="531012" y="278206"/>
                  </a:lnTo>
                  <a:lnTo>
                    <a:pt x="529831" y="277025"/>
                  </a:lnTo>
                  <a:lnTo>
                    <a:pt x="531012" y="277025"/>
                  </a:lnTo>
                  <a:lnTo>
                    <a:pt x="533006" y="275031"/>
                  </a:lnTo>
                  <a:lnTo>
                    <a:pt x="533793" y="274510"/>
                  </a:lnTo>
                  <a:lnTo>
                    <a:pt x="533400" y="273189"/>
                  </a:lnTo>
                  <a:lnTo>
                    <a:pt x="531812" y="271068"/>
                  </a:lnTo>
                  <a:lnTo>
                    <a:pt x="532599" y="270548"/>
                  </a:lnTo>
                  <a:lnTo>
                    <a:pt x="531672" y="268960"/>
                  </a:lnTo>
                  <a:lnTo>
                    <a:pt x="529031" y="266306"/>
                  </a:lnTo>
                  <a:lnTo>
                    <a:pt x="530352" y="264985"/>
                  </a:lnTo>
                  <a:lnTo>
                    <a:pt x="530491" y="263918"/>
                  </a:lnTo>
                  <a:lnTo>
                    <a:pt x="529424" y="263131"/>
                  </a:lnTo>
                  <a:lnTo>
                    <a:pt x="529031" y="262331"/>
                  </a:lnTo>
                  <a:lnTo>
                    <a:pt x="528243" y="261543"/>
                  </a:lnTo>
                  <a:lnTo>
                    <a:pt x="527177" y="261810"/>
                  </a:lnTo>
                  <a:lnTo>
                    <a:pt x="525856" y="263131"/>
                  </a:lnTo>
                  <a:lnTo>
                    <a:pt x="524662" y="261543"/>
                  </a:lnTo>
                  <a:lnTo>
                    <a:pt x="526249" y="259956"/>
                  </a:lnTo>
                  <a:lnTo>
                    <a:pt x="525856" y="257848"/>
                  </a:lnTo>
                  <a:lnTo>
                    <a:pt x="523481" y="255193"/>
                  </a:lnTo>
                  <a:lnTo>
                    <a:pt x="524662" y="254393"/>
                  </a:lnTo>
                  <a:lnTo>
                    <a:pt x="522681" y="251752"/>
                  </a:lnTo>
                  <a:lnTo>
                    <a:pt x="521233" y="252285"/>
                  </a:lnTo>
                  <a:lnTo>
                    <a:pt x="519112" y="254393"/>
                  </a:lnTo>
                  <a:lnTo>
                    <a:pt x="515556" y="252018"/>
                  </a:lnTo>
                  <a:lnTo>
                    <a:pt x="514350" y="251218"/>
                  </a:lnTo>
                  <a:lnTo>
                    <a:pt x="514350" y="250431"/>
                  </a:lnTo>
                  <a:lnTo>
                    <a:pt x="514350" y="248843"/>
                  </a:lnTo>
                  <a:lnTo>
                    <a:pt x="513549" y="247789"/>
                  </a:lnTo>
                  <a:lnTo>
                    <a:pt x="511962" y="248323"/>
                  </a:lnTo>
                  <a:lnTo>
                    <a:pt x="509587" y="250431"/>
                  </a:lnTo>
                  <a:lnTo>
                    <a:pt x="507860" y="248843"/>
                  </a:lnTo>
                  <a:lnTo>
                    <a:pt x="506412" y="247523"/>
                  </a:lnTo>
                  <a:lnTo>
                    <a:pt x="503897" y="246989"/>
                  </a:lnTo>
                  <a:lnTo>
                    <a:pt x="502043" y="248843"/>
                  </a:lnTo>
                  <a:lnTo>
                    <a:pt x="499668" y="248843"/>
                  </a:lnTo>
                  <a:lnTo>
                    <a:pt x="499262" y="247256"/>
                  </a:lnTo>
                  <a:lnTo>
                    <a:pt x="498081" y="246062"/>
                  </a:lnTo>
                  <a:lnTo>
                    <a:pt x="497014" y="246202"/>
                  </a:lnTo>
                  <a:lnTo>
                    <a:pt x="495693" y="247256"/>
                  </a:lnTo>
                  <a:lnTo>
                    <a:pt x="493318" y="252018"/>
                  </a:lnTo>
                  <a:lnTo>
                    <a:pt x="492518" y="250964"/>
                  </a:lnTo>
                  <a:lnTo>
                    <a:pt x="489610" y="252018"/>
                  </a:lnTo>
                  <a:lnTo>
                    <a:pt x="484581" y="255193"/>
                  </a:lnTo>
                  <a:lnTo>
                    <a:pt x="484974" y="255981"/>
                  </a:lnTo>
                  <a:lnTo>
                    <a:pt x="483793" y="255981"/>
                  </a:lnTo>
                  <a:lnTo>
                    <a:pt x="482600" y="256781"/>
                  </a:lnTo>
                  <a:lnTo>
                    <a:pt x="482600" y="258368"/>
                  </a:lnTo>
                  <a:lnTo>
                    <a:pt x="475856" y="259956"/>
                  </a:lnTo>
                  <a:lnTo>
                    <a:pt x="475056" y="260350"/>
                  </a:lnTo>
                  <a:lnTo>
                    <a:pt x="479031" y="264325"/>
                  </a:lnTo>
                  <a:lnTo>
                    <a:pt x="474662" y="267093"/>
                  </a:lnTo>
                  <a:lnTo>
                    <a:pt x="474433" y="273189"/>
                  </a:lnTo>
                  <a:lnTo>
                    <a:pt x="474319" y="274510"/>
                  </a:lnTo>
                  <a:lnTo>
                    <a:pt x="473075" y="278879"/>
                  </a:lnTo>
                  <a:lnTo>
                    <a:pt x="470687" y="280987"/>
                  </a:lnTo>
                  <a:lnTo>
                    <a:pt x="474662" y="287731"/>
                  </a:lnTo>
                  <a:lnTo>
                    <a:pt x="471487" y="288137"/>
                  </a:lnTo>
                  <a:lnTo>
                    <a:pt x="470687" y="288925"/>
                  </a:lnTo>
                  <a:lnTo>
                    <a:pt x="470687" y="290118"/>
                  </a:lnTo>
                  <a:lnTo>
                    <a:pt x="469900" y="290512"/>
                  </a:lnTo>
                  <a:lnTo>
                    <a:pt x="462749" y="289318"/>
                  </a:lnTo>
                  <a:lnTo>
                    <a:pt x="463156" y="291706"/>
                  </a:lnTo>
                  <a:lnTo>
                    <a:pt x="474662" y="291312"/>
                  </a:lnTo>
                  <a:lnTo>
                    <a:pt x="475056" y="292100"/>
                  </a:lnTo>
                  <a:lnTo>
                    <a:pt x="476377" y="293433"/>
                  </a:lnTo>
                  <a:lnTo>
                    <a:pt x="477443" y="296202"/>
                  </a:lnTo>
                  <a:lnTo>
                    <a:pt x="478231" y="300431"/>
                  </a:lnTo>
                  <a:lnTo>
                    <a:pt x="479031" y="301231"/>
                  </a:lnTo>
                  <a:lnTo>
                    <a:pt x="480085" y="301104"/>
                  </a:lnTo>
                  <a:lnTo>
                    <a:pt x="481406" y="300037"/>
                  </a:lnTo>
                  <a:lnTo>
                    <a:pt x="482600" y="300037"/>
                  </a:lnTo>
                  <a:lnTo>
                    <a:pt x="484187" y="301625"/>
                  </a:lnTo>
                  <a:lnTo>
                    <a:pt x="484149" y="304800"/>
                  </a:lnTo>
                  <a:lnTo>
                    <a:pt x="483387" y="309562"/>
                  </a:lnTo>
                  <a:lnTo>
                    <a:pt x="484187" y="310362"/>
                  </a:lnTo>
                  <a:lnTo>
                    <a:pt x="485241" y="310095"/>
                  </a:lnTo>
                  <a:lnTo>
                    <a:pt x="486562" y="308775"/>
                  </a:lnTo>
                  <a:lnTo>
                    <a:pt x="488149" y="305993"/>
                  </a:lnTo>
                  <a:lnTo>
                    <a:pt x="490931" y="304800"/>
                  </a:lnTo>
                  <a:lnTo>
                    <a:pt x="491985" y="305866"/>
                  </a:lnTo>
                  <a:lnTo>
                    <a:pt x="492391" y="308775"/>
                  </a:lnTo>
                  <a:lnTo>
                    <a:pt x="492125" y="313537"/>
                  </a:lnTo>
                  <a:lnTo>
                    <a:pt x="494499" y="313931"/>
                  </a:lnTo>
                  <a:lnTo>
                    <a:pt x="495693" y="308775"/>
                  </a:lnTo>
                  <a:lnTo>
                    <a:pt x="500456" y="311429"/>
                  </a:lnTo>
                  <a:lnTo>
                    <a:pt x="504291" y="312483"/>
                  </a:lnTo>
                  <a:lnTo>
                    <a:pt x="507199" y="311950"/>
                  </a:lnTo>
                  <a:lnTo>
                    <a:pt x="509587" y="308775"/>
                  </a:lnTo>
                  <a:lnTo>
                    <a:pt x="511708" y="310896"/>
                  </a:lnTo>
                  <a:lnTo>
                    <a:pt x="515277" y="310095"/>
                  </a:lnTo>
                  <a:lnTo>
                    <a:pt x="517067" y="308775"/>
                  </a:lnTo>
                  <a:lnTo>
                    <a:pt x="520306" y="306387"/>
                  </a:lnTo>
                  <a:lnTo>
                    <a:pt x="521487" y="306387"/>
                  </a:lnTo>
                  <a:lnTo>
                    <a:pt x="522287" y="305600"/>
                  </a:lnTo>
                  <a:lnTo>
                    <a:pt x="523341" y="304800"/>
                  </a:lnTo>
                  <a:lnTo>
                    <a:pt x="523074" y="303352"/>
                  </a:lnTo>
                  <a:lnTo>
                    <a:pt x="521487" y="301231"/>
                  </a:lnTo>
                  <a:lnTo>
                    <a:pt x="522681" y="300037"/>
                  </a:lnTo>
                  <a:lnTo>
                    <a:pt x="523875" y="298843"/>
                  </a:lnTo>
                  <a:lnTo>
                    <a:pt x="525729" y="300710"/>
                  </a:lnTo>
                  <a:lnTo>
                    <a:pt x="527050" y="301231"/>
                  </a:lnTo>
                  <a:lnTo>
                    <a:pt x="528243" y="300037"/>
                  </a:lnTo>
                  <a:lnTo>
                    <a:pt x="529031" y="298983"/>
                  </a:lnTo>
                  <a:lnTo>
                    <a:pt x="529018" y="298843"/>
                  </a:lnTo>
                  <a:lnTo>
                    <a:pt x="528904" y="297929"/>
                  </a:lnTo>
                  <a:lnTo>
                    <a:pt x="527837" y="296862"/>
                  </a:lnTo>
                  <a:lnTo>
                    <a:pt x="527837" y="295275"/>
                  </a:lnTo>
                  <a:lnTo>
                    <a:pt x="529031" y="294081"/>
                  </a:lnTo>
                  <a:lnTo>
                    <a:pt x="533400" y="293687"/>
                  </a:lnTo>
                  <a:lnTo>
                    <a:pt x="533400" y="291312"/>
                  </a:lnTo>
                  <a:lnTo>
                    <a:pt x="531799" y="290512"/>
                  </a:lnTo>
                  <a:lnTo>
                    <a:pt x="531012" y="290118"/>
                  </a:lnTo>
                  <a:lnTo>
                    <a:pt x="531418" y="289318"/>
                  </a:lnTo>
                  <a:lnTo>
                    <a:pt x="532739" y="288264"/>
                  </a:lnTo>
                  <a:lnTo>
                    <a:pt x="532079" y="286423"/>
                  </a:lnTo>
                  <a:lnTo>
                    <a:pt x="529424" y="283768"/>
                  </a:lnTo>
                  <a:lnTo>
                    <a:pt x="534187" y="281381"/>
                  </a:lnTo>
                  <a:lnTo>
                    <a:pt x="534187" y="279006"/>
                  </a:lnTo>
                  <a:close/>
                </a:path>
                <a:path w="2322195" h="650239">
                  <a:moveTo>
                    <a:pt x="1476552" y="37706"/>
                  </a:moveTo>
                  <a:lnTo>
                    <a:pt x="1438846" y="0"/>
                  </a:lnTo>
                  <a:lnTo>
                    <a:pt x="1420190" y="0"/>
                  </a:lnTo>
                  <a:lnTo>
                    <a:pt x="1376146" y="44056"/>
                  </a:lnTo>
                  <a:lnTo>
                    <a:pt x="1376146" y="75399"/>
                  </a:lnTo>
                  <a:lnTo>
                    <a:pt x="1388833" y="113106"/>
                  </a:lnTo>
                  <a:lnTo>
                    <a:pt x="1382483" y="119062"/>
                  </a:lnTo>
                  <a:lnTo>
                    <a:pt x="1382483" y="125412"/>
                  </a:lnTo>
                  <a:lnTo>
                    <a:pt x="1401140" y="144462"/>
                  </a:lnTo>
                  <a:lnTo>
                    <a:pt x="1396428" y="188391"/>
                  </a:lnTo>
                  <a:lnTo>
                    <a:pt x="1382293" y="219773"/>
                  </a:lnTo>
                  <a:lnTo>
                    <a:pt x="1358734" y="238594"/>
                  </a:lnTo>
                  <a:lnTo>
                    <a:pt x="1325740" y="244868"/>
                  </a:lnTo>
                  <a:lnTo>
                    <a:pt x="1300734" y="238518"/>
                  </a:lnTo>
                  <a:lnTo>
                    <a:pt x="1269377" y="244868"/>
                  </a:lnTo>
                  <a:lnTo>
                    <a:pt x="1238021" y="232168"/>
                  </a:lnTo>
                  <a:lnTo>
                    <a:pt x="1213027" y="238518"/>
                  </a:lnTo>
                  <a:lnTo>
                    <a:pt x="1193977" y="213512"/>
                  </a:lnTo>
                  <a:lnTo>
                    <a:pt x="1200327" y="207162"/>
                  </a:lnTo>
                  <a:lnTo>
                    <a:pt x="1200327" y="125412"/>
                  </a:lnTo>
                  <a:lnTo>
                    <a:pt x="1193977" y="119062"/>
                  </a:lnTo>
                  <a:lnTo>
                    <a:pt x="1199527" y="117106"/>
                  </a:lnTo>
                  <a:lnTo>
                    <a:pt x="1203502" y="111226"/>
                  </a:lnTo>
                  <a:lnTo>
                    <a:pt x="1205890" y="101434"/>
                  </a:lnTo>
                  <a:lnTo>
                    <a:pt x="1206677" y="87706"/>
                  </a:lnTo>
                  <a:lnTo>
                    <a:pt x="1206677" y="37706"/>
                  </a:lnTo>
                  <a:lnTo>
                    <a:pt x="1175321" y="0"/>
                  </a:lnTo>
                  <a:lnTo>
                    <a:pt x="1158811" y="1955"/>
                  </a:lnTo>
                  <a:lnTo>
                    <a:pt x="1141793" y="7835"/>
                  </a:lnTo>
                  <a:lnTo>
                    <a:pt x="1124280" y="17640"/>
                  </a:lnTo>
                  <a:lnTo>
                    <a:pt x="1106271" y="31356"/>
                  </a:lnTo>
                  <a:lnTo>
                    <a:pt x="1118971" y="62699"/>
                  </a:lnTo>
                  <a:lnTo>
                    <a:pt x="1112621" y="69049"/>
                  </a:lnTo>
                  <a:lnTo>
                    <a:pt x="1112621" y="200825"/>
                  </a:lnTo>
                  <a:lnTo>
                    <a:pt x="1124915" y="238518"/>
                  </a:lnTo>
                  <a:lnTo>
                    <a:pt x="1118971" y="238518"/>
                  </a:lnTo>
                  <a:lnTo>
                    <a:pt x="1112621" y="439343"/>
                  </a:lnTo>
                  <a:lnTo>
                    <a:pt x="1112621" y="533400"/>
                  </a:lnTo>
                  <a:lnTo>
                    <a:pt x="1119289" y="543839"/>
                  </a:lnTo>
                  <a:lnTo>
                    <a:pt x="1127798" y="552551"/>
                  </a:lnTo>
                  <a:lnTo>
                    <a:pt x="1138135" y="559523"/>
                  </a:lnTo>
                  <a:lnTo>
                    <a:pt x="1150315" y="564756"/>
                  </a:lnTo>
                  <a:lnTo>
                    <a:pt x="1174978" y="560044"/>
                  </a:lnTo>
                  <a:lnTo>
                    <a:pt x="1192580" y="545909"/>
                  </a:lnTo>
                  <a:lnTo>
                    <a:pt x="1203159" y="522338"/>
                  </a:lnTo>
                  <a:lnTo>
                    <a:pt x="1206677" y="489343"/>
                  </a:lnTo>
                  <a:lnTo>
                    <a:pt x="1193977" y="307581"/>
                  </a:lnTo>
                  <a:lnTo>
                    <a:pt x="1200327" y="307581"/>
                  </a:lnTo>
                  <a:lnTo>
                    <a:pt x="1206677" y="301231"/>
                  </a:lnTo>
                  <a:lnTo>
                    <a:pt x="1250721" y="301231"/>
                  </a:lnTo>
                  <a:lnTo>
                    <a:pt x="1332090" y="294881"/>
                  </a:lnTo>
                  <a:lnTo>
                    <a:pt x="1394790" y="307581"/>
                  </a:lnTo>
                  <a:lnTo>
                    <a:pt x="1401140" y="307581"/>
                  </a:lnTo>
                  <a:lnTo>
                    <a:pt x="1388833" y="370281"/>
                  </a:lnTo>
                  <a:lnTo>
                    <a:pt x="1401140" y="395287"/>
                  </a:lnTo>
                  <a:lnTo>
                    <a:pt x="1396365" y="398043"/>
                  </a:lnTo>
                  <a:lnTo>
                    <a:pt x="1392707" y="406298"/>
                  </a:lnTo>
                  <a:lnTo>
                    <a:pt x="1390205" y="420065"/>
                  </a:lnTo>
                  <a:lnTo>
                    <a:pt x="1388833" y="439343"/>
                  </a:lnTo>
                  <a:lnTo>
                    <a:pt x="1388833" y="451650"/>
                  </a:lnTo>
                  <a:lnTo>
                    <a:pt x="1394790" y="458000"/>
                  </a:lnTo>
                  <a:lnTo>
                    <a:pt x="1388833" y="464350"/>
                  </a:lnTo>
                  <a:lnTo>
                    <a:pt x="1388833" y="527050"/>
                  </a:lnTo>
                  <a:lnTo>
                    <a:pt x="1397279" y="541616"/>
                  </a:lnTo>
                  <a:lnTo>
                    <a:pt x="1406309" y="552742"/>
                  </a:lnTo>
                  <a:lnTo>
                    <a:pt x="1415935" y="560463"/>
                  </a:lnTo>
                  <a:lnTo>
                    <a:pt x="1426146" y="564756"/>
                  </a:lnTo>
                  <a:lnTo>
                    <a:pt x="1447304" y="555205"/>
                  </a:lnTo>
                  <a:lnTo>
                    <a:pt x="1462760" y="546798"/>
                  </a:lnTo>
                  <a:lnTo>
                    <a:pt x="1472514" y="539534"/>
                  </a:lnTo>
                  <a:lnTo>
                    <a:pt x="1476552" y="533400"/>
                  </a:lnTo>
                  <a:lnTo>
                    <a:pt x="1476552" y="432993"/>
                  </a:lnTo>
                  <a:lnTo>
                    <a:pt x="1475765" y="365480"/>
                  </a:lnTo>
                  <a:lnTo>
                    <a:pt x="1473377" y="307378"/>
                  </a:lnTo>
                  <a:lnTo>
                    <a:pt x="1469402" y="258711"/>
                  </a:lnTo>
                  <a:lnTo>
                    <a:pt x="1463852" y="219468"/>
                  </a:lnTo>
                  <a:lnTo>
                    <a:pt x="1476552" y="207162"/>
                  </a:lnTo>
                  <a:lnTo>
                    <a:pt x="1476552" y="37706"/>
                  </a:lnTo>
                  <a:close/>
                </a:path>
                <a:path w="2322195" h="650239">
                  <a:moveTo>
                    <a:pt x="2321674" y="32143"/>
                  </a:moveTo>
                  <a:lnTo>
                    <a:pt x="2308974" y="18211"/>
                  </a:lnTo>
                  <a:lnTo>
                    <a:pt x="2308974" y="300431"/>
                  </a:lnTo>
                  <a:lnTo>
                    <a:pt x="2308974" y="310743"/>
                  </a:lnTo>
                  <a:lnTo>
                    <a:pt x="2267699" y="310743"/>
                  </a:lnTo>
                  <a:lnTo>
                    <a:pt x="2267699" y="300431"/>
                  </a:lnTo>
                  <a:lnTo>
                    <a:pt x="2308974" y="300431"/>
                  </a:lnTo>
                  <a:lnTo>
                    <a:pt x="2308974" y="18211"/>
                  </a:lnTo>
                  <a:lnTo>
                    <a:pt x="2293099" y="787"/>
                  </a:lnTo>
                  <a:lnTo>
                    <a:pt x="2245474" y="787"/>
                  </a:lnTo>
                  <a:lnTo>
                    <a:pt x="2226424" y="21424"/>
                  </a:lnTo>
                  <a:lnTo>
                    <a:pt x="2226424" y="125006"/>
                  </a:lnTo>
                  <a:lnTo>
                    <a:pt x="2245474" y="145643"/>
                  </a:lnTo>
                  <a:lnTo>
                    <a:pt x="2226424" y="176606"/>
                  </a:lnTo>
                  <a:lnTo>
                    <a:pt x="2226424" y="290106"/>
                  </a:lnTo>
                  <a:lnTo>
                    <a:pt x="2235949" y="341706"/>
                  </a:lnTo>
                  <a:lnTo>
                    <a:pt x="2226424" y="352018"/>
                  </a:lnTo>
                  <a:lnTo>
                    <a:pt x="2235949" y="382981"/>
                  </a:lnTo>
                  <a:lnTo>
                    <a:pt x="2226424" y="424256"/>
                  </a:lnTo>
                  <a:lnTo>
                    <a:pt x="2226424" y="455206"/>
                  </a:lnTo>
                  <a:lnTo>
                    <a:pt x="2235949" y="527443"/>
                  </a:lnTo>
                  <a:lnTo>
                    <a:pt x="2226424" y="537756"/>
                  </a:lnTo>
                  <a:lnTo>
                    <a:pt x="2293099" y="568325"/>
                  </a:lnTo>
                  <a:lnTo>
                    <a:pt x="2321674" y="537756"/>
                  </a:lnTo>
                  <a:lnTo>
                    <a:pt x="2319299" y="501650"/>
                  </a:lnTo>
                  <a:lnTo>
                    <a:pt x="2312149" y="475856"/>
                  </a:lnTo>
                  <a:lnTo>
                    <a:pt x="2300249" y="460375"/>
                  </a:lnTo>
                  <a:lnTo>
                    <a:pt x="2283574" y="455206"/>
                  </a:lnTo>
                  <a:lnTo>
                    <a:pt x="2283574" y="444893"/>
                  </a:lnTo>
                  <a:lnTo>
                    <a:pt x="2312149" y="444893"/>
                  </a:lnTo>
                  <a:lnTo>
                    <a:pt x="2312149" y="413931"/>
                  </a:lnTo>
                  <a:lnTo>
                    <a:pt x="2321674" y="362343"/>
                  </a:lnTo>
                  <a:lnTo>
                    <a:pt x="2312149" y="362343"/>
                  </a:lnTo>
                  <a:lnTo>
                    <a:pt x="2302624" y="352018"/>
                  </a:lnTo>
                  <a:lnTo>
                    <a:pt x="2317864" y="310743"/>
                  </a:lnTo>
                  <a:lnTo>
                    <a:pt x="2321674" y="300431"/>
                  </a:lnTo>
                  <a:lnTo>
                    <a:pt x="2321674" y="290106"/>
                  </a:lnTo>
                  <a:lnTo>
                    <a:pt x="2312149" y="279793"/>
                  </a:lnTo>
                  <a:lnTo>
                    <a:pt x="2321674" y="269468"/>
                  </a:lnTo>
                  <a:lnTo>
                    <a:pt x="2321674" y="73418"/>
                  </a:lnTo>
                  <a:lnTo>
                    <a:pt x="2312149" y="63093"/>
                  </a:lnTo>
                  <a:lnTo>
                    <a:pt x="2321674" y="52781"/>
                  </a:lnTo>
                  <a:lnTo>
                    <a:pt x="2321674" y="321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326089" y="4880990"/>
              <a:ext cx="967968" cy="648881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8813348" y="4966318"/>
              <a:ext cx="590550" cy="560070"/>
            </a:xfrm>
            <a:custGeom>
              <a:avLst/>
              <a:gdLst/>
              <a:ahLst/>
              <a:cxnLst/>
              <a:rect l="l" t="t" r="r" b="b"/>
              <a:pathLst>
                <a:path w="590550" h="560070">
                  <a:moveTo>
                    <a:pt x="28181" y="455612"/>
                  </a:moveTo>
                  <a:lnTo>
                    <a:pt x="28181" y="457200"/>
                  </a:lnTo>
                  <a:lnTo>
                    <a:pt x="29768" y="458127"/>
                  </a:lnTo>
                  <a:lnTo>
                    <a:pt x="32943" y="459181"/>
                  </a:lnTo>
                  <a:lnTo>
                    <a:pt x="32943" y="461302"/>
                  </a:lnTo>
                  <a:lnTo>
                    <a:pt x="34137" y="462889"/>
                  </a:lnTo>
                  <a:lnTo>
                    <a:pt x="36512" y="463943"/>
                  </a:lnTo>
                  <a:lnTo>
                    <a:pt x="38493" y="463943"/>
                  </a:lnTo>
                  <a:lnTo>
                    <a:pt x="42202" y="463143"/>
                  </a:lnTo>
                  <a:lnTo>
                    <a:pt x="44056" y="461302"/>
                  </a:lnTo>
                  <a:lnTo>
                    <a:pt x="44056" y="456399"/>
                  </a:lnTo>
                  <a:lnTo>
                    <a:pt x="32943" y="456399"/>
                  </a:lnTo>
                  <a:lnTo>
                    <a:pt x="28181" y="455612"/>
                  </a:lnTo>
                  <a:close/>
                </a:path>
                <a:path w="590550" h="560070">
                  <a:moveTo>
                    <a:pt x="44395" y="454418"/>
                  </a:moveTo>
                  <a:lnTo>
                    <a:pt x="37706" y="454418"/>
                  </a:lnTo>
                  <a:lnTo>
                    <a:pt x="37706" y="455218"/>
                  </a:lnTo>
                  <a:lnTo>
                    <a:pt x="32943" y="456399"/>
                  </a:lnTo>
                  <a:lnTo>
                    <a:pt x="44056" y="456399"/>
                  </a:lnTo>
                  <a:lnTo>
                    <a:pt x="44056" y="455218"/>
                  </a:lnTo>
                  <a:lnTo>
                    <a:pt x="44395" y="454418"/>
                  </a:lnTo>
                  <a:close/>
                </a:path>
                <a:path w="590550" h="560070">
                  <a:moveTo>
                    <a:pt x="32550" y="443306"/>
                  </a:moveTo>
                  <a:lnTo>
                    <a:pt x="19456" y="443306"/>
                  </a:lnTo>
                  <a:lnTo>
                    <a:pt x="21043" y="445287"/>
                  </a:lnTo>
                  <a:lnTo>
                    <a:pt x="21043" y="449262"/>
                  </a:lnTo>
                  <a:lnTo>
                    <a:pt x="21831" y="449262"/>
                  </a:lnTo>
                  <a:lnTo>
                    <a:pt x="22758" y="450723"/>
                  </a:lnTo>
                  <a:lnTo>
                    <a:pt x="23812" y="453631"/>
                  </a:lnTo>
                  <a:lnTo>
                    <a:pt x="31356" y="455218"/>
                  </a:lnTo>
                  <a:lnTo>
                    <a:pt x="36512" y="454418"/>
                  </a:lnTo>
                  <a:lnTo>
                    <a:pt x="44395" y="454418"/>
                  </a:lnTo>
                  <a:lnTo>
                    <a:pt x="44729" y="453631"/>
                  </a:lnTo>
                  <a:lnTo>
                    <a:pt x="46037" y="453631"/>
                  </a:lnTo>
                  <a:lnTo>
                    <a:pt x="45740" y="452831"/>
                  </a:lnTo>
                  <a:lnTo>
                    <a:pt x="27393" y="452831"/>
                  </a:lnTo>
                  <a:lnTo>
                    <a:pt x="26593" y="452437"/>
                  </a:lnTo>
                  <a:lnTo>
                    <a:pt x="26672" y="451510"/>
                  </a:lnTo>
                  <a:lnTo>
                    <a:pt x="30035" y="446087"/>
                  </a:lnTo>
                  <a:lnTo>
                    <a:pt x="32550" y="443306"/>
                  </a:lnTo>
                  <a:close/>
                </a:path>
                <a:path w="590550" h="560070">
                  <a:moveTo>
                    <a:pt x="43256" y="450049"/>
                  </a:moveTo>
                  <a:lnTo>
                    <a:pt x="34925" y="450049"/>
                  </a:lnTo>
                  <a:lnTo>
                    <a:pt x="27393" y="452831"/>
                  </a:lnTo>
                  <a:lnTo>
                    <a:pt x="45740" y="452831"/>
                  </a:lnTo>
                  <a:lnTo>
                    <a:pt x="45250" y="451510"/>
                  </a:lnTo>
                  <a:lnTo>
                    <a:pt x="44323" y="450329"/>
                  </a:lnTo>
                  <a:lnTo>
                    <a:pt x="43256" y="450049"/>
                  </a:lnTo>
                  <a:close/>
                </a:path>
                <a:path w="590550" h="560070">
                  <a:moveTo>
                    <a:pt x="25400" y="387743"/>
                  </a:moveTo>
                  <a:lnTo>
                    <a:pt x="23558" y="387743"/>
                  </a:lnTo>
                  <a:lnTo>
                    <a:pt x="21831" y="389470"/>
                  </a:lnTo>
                  <a:lnTo>
                    <a:pt x="20243" y="392899"/>
                  </a:lnTo>
                  <a:lnTo>
                    <a:pt x="21043" y="394893"/>
                  </a:lnTo>
                  <a:lnTo>
                    <a:pt x="9398" y="398856"/>
                  </a:lnTo>
                  <a:lnTo>
                    <a:pt x="3568" y="403491"/>
                  </a:lnTo>
                  <a:lnTo>
                    <a:pt x="3568" y="408774"/>
                  </a:lnTo>
                  <a:lnTo>
                    <a:pt x="0" y="413931"/>
                  </a:lnTo>
                  <a:lnTo>
                    <a:pt x="0" y="417106"/>
                  </a:lnTo>
                  <a:lnTo>
                    <a:pt x="800" y="417906"/>
                  </a:lnTo>
                  <a:lnTo>
                    <a:pt x="0" y="419887"/>
                  </a:lnTo>
                  <a:lnTo>
                    <a:pt x="1911" y="430136"/>
                  </a:lnTo>
                  <a:lnTo>
                    <a:pt x="5264" y="437454"/>
                  </a:lnTo>
                  <a:lnTo>
                    <a:pt x="10054" y="441843"/>
                  </a:lnTo>
                  <a:lnTo>
                    <a:pt x="16281" y="443306"/>
                  </a:lnTo>
                  <a:lnTo>
                    <a:pt x="34137" y="443306"/>
                  </a:lnTo>
                  <a:lnTo>
                    <a:pt x="44450" y="439610"/>
                  </a:lnTo>
                  <a:lnTo>
                    <a:pt x="49606" y="434174"/>
                  </a:lnTo>
                  <a:lnTo>
                    <a:pt x="49606" y="427037"/>
                  </a:lnTo>
                  <a:lnTo>
                    <a:pt x="50406" y="427037"/>
                  </a:lnTo>
                  <a:lnTo>
                    <a:pt x="50800" y="425843"/>
                  </a:lnTo>
                  <a:lnTo>
                    <a:pt x="50800" y="415124"/>
                  </a:lnTo>
                  <a:lnTo>
                    <a:pt x="49745" y="414070"/>
                  </a:lnTo>
                  <a:lnTo>
                    <a:pt x="48158" y="410641"/>
                  </a:lnTo>
                  <a:lnTo>
                    <a:pt x="46037" y="404812"/>
                  </a:lnTo>
                  <a:lnTo>
                    <a:pt x="41275" y="399249"/>
                  </a:lnTo>
                  <a:lnTo>
                    <a:pt x="36258" y="396481"/>
                  </a:lnTo>
                  <a:lnTo>
                    <a:pt x="30962" y="396481"/>
                  </a:lnTo>
                  <a:lnTo>
                    <a:pt x="30162" y="395681"/>
                  </a:lnTo>
                  <a:lnTo>
                    <a:pt x="30162" y="394893"/>
                  </a:lnTo>
                  <a:lnTo>
                    <a:pt x="30962" y="394093"/>
                  </a:lnTo>
                  <a:lnTo>
                    <a:pt x="30962" y="391058"/>
                  </a:lnTo>
                  <a:lnTo>
                    <a:pt x="29108" y="389064"/>
                  </a:lnTo>
                  <a:lnTo>
                    <a:pt x="25400" y="387743"/>
                  </a:lnTo>
                  <a:close/>
                </a:path>
                <a:path w="590550" h="560070">
                  <a:moveTo>
                    <a:pt x="114693" y="105968"/>
                  </a:moveTo>
                  <a:lnTo>
                    <a:pt x="108343" y="105968"/>
                  </a:lnTo>
                  <a:lnTo>
                    <a:pt x="95643" y="118262"/>
                  </a:lnTo>
                  <a:lnTo>
                    <a:pt x="108343" y="130962"/>
                  </a:lnTo>
                  <a:lnTo>
                    <a:pt x="127000" y="130962"/>
                  </a:lnTo>
                  <a:lnTo>
                    <a:pt x="127000" y="118668"/>
                  </a:lnTo>
                  <a:lnTo>
                    <a:pt x="114693" y="105968"/>
                  </a:lnTo>
                  <a:close/>
                </a:path>
                <a:path w="590550" h="560070">
                  <a:moveTo>
                    <a:pt x="384602" y="194462"/>
                  </a:moveTo>
                  <a:lnTo>
                    <a:pt x="221462" y="194462"/>
                  </a:lnTo>
                  <a:lnTo>
                    <a:pt x="227418" y="200812"/>
                  </a:lnTo>
                  <a:lnTo>
                    <a:pt x="215112" y="225818"/>
                  </a:lnTo>
                  <a:lnTo>
                    <a:pt x="220662" y="327025"/>
                  </a:lnTo>
                  <a:lnTo>
                    <a:pt x="214718" y="383781"/>
                  </a:lnTo>
                  <a:lnTo>
                    <a:pt x="226618" y="427824"/>
                  </a:lnTo>
                  <a:lnTo>
                    <a:pt x="220070" y="434127"/>
                  </a:lnTo>
                  <a:lnTo>
                    <a:pt x="214712" y="453032"/>
                  </a:lnTo>
                  <a:lnTo>
                    <a:pt x="210545" y="484537"/>
                  </a:lnTo>
                  <a:lnTo>
                    <a:pt x="207568" y="528637"/>
                  </a:lnTo>
                  <a:lnTo>
                    <a:pt x="215036" y="542353"/>
                  </a:lnTo>
                  <a:lnTo>
                    <a:pt x="222751" y="552148"/>
                  </a:lnTo>
                  <a:lnTo>
                    <a:pt x="230714" y="558023"/>
                  </a:lnTo>
                  <a:lnTo>
                    <a:pt x="238925" y="559981"/>
                  </a:lnTo>
                  <a:lnTo>
                    <a:pt x="258220" y="552247"/>
                  </a:lnTo>
                  <a:lnTo>
                    <a:pt x="272060" y="541334"/>
                  </a:lnTo>
                  <a:lnTo>
                    <a:pt x="280446" y="527244"/>
                  </a:lnTo>
                  <a:lnTo>
                    <a:pt x="283375" y="509981"/>
                  </a:lnTo>
                  <a:lnTo>
                    <a:pt x="283455" y="476643"/>
                  </a:lnTo>
                  <a:lnTo>
                    <a:pt x="222250" y="476643"/>
                  </a:lnTo>
                  <a:lnTo>
                    <a:pt x="220662" y="475056"/>
                  </a:lnTo>
                  <a:lnTo>
                    <a:pt x="220662" y="471881"/>
                  </a:lnTo>
                  <a:lnTo>
                    <a:pt x="283466" y="471881"/>
                  </a:lnTo>
                  <a:lnTo>
                    <a:pt x="283768" y="346075"/>
                  </a:lnTo>
                  <a:lnTo>
                    <a:pt x="271462" y="307975"/>
                  </a:lnTo>
                  <a:lnTo>
                    <a:pt x="277812" y="289318"/>
                  </a:lnTo>
                  <a:lnTo>
                    <a:pt x="294338" y="279026"/>
                  </a:lnTo>
                  <a:lnTo>
                    <a:pt x="306197" y="267196"/>
                  </a:lnTo>
                  <a:lnTo>
                    <a:pt x="313388" y="253826"/>
                  </a:lnTo>
                  <a:lnTo>
                    <a:pt x="315912" y="238912"/>
                  </a:lnTo>
                  <a:lnTo>
                    <a:pt x="315912" y="232562"/>
                  </a:lnTo>
                  <a:lnTo>
                    <a:pt x="303212" y="213512"/>
                  </a:lnTo>
                  <a:lnTo>
                    <a:pt x="394300" y="213512"/>
                  </a:lnTo>
                  <a:lnTo>
                    <a:pt x="384602" y="194462"/>
                  </a:lnTo>
                  <a:close/>
                </a:path>
                <a:path w="590550" h="560070">
                  <a:moveTo>
                    <a:pt x="394300" y="213512"/>
                  </a:moveTo>
                  <a:lnTo>
                    <a:pt x="303212" y="213512"/>
                  </a:lnTo>
                  <a:lnTo>
                    <a:pt x="315912" y="213918"/>
                  </a:lnTo>
                  <a:lnTo>
                    <a:pt x="447281" y="466318"/>
                  </a:lnTo>
                  <a:lnTo>
                    <a:pt x="449636" y="489985"/>
                  </a:lnTo>
                  <a:lnTo>
                    <a:pt x="456704" y="512560"/>
                  </a:lnTo>
                  <a:lnTo>
                    <a:pt x="468487" y="534043"/>
                  </a:lnTo>
                  <a:lnTo>
                    <a:pt x="484987" y="554431"/>
                  </a:lnTo>
                  <a:lnTo>
                    <a:pt x="491337" y="554431"/>
                  </a:lnTo>
                  <a:lnTo>
                    <a:pt x="529043" y="542124"/>
                  </a:lnTo>
                  <a:lnTo>
                    <a:pt x="567131" y="542124"/>
                  </a:lnTo>
                  <a:lnTo>
                    <a:pt x="579437" y="529818"/>
                  </a:lnTo>
                  <a:lnTo>
                    <a:pt x="579758" y="445287"/>
                  </a:lnTo>
                  <a:lnTo>
                    <a:pt x="551916" y="445287"/>
                  </a:lnTo>
                  <a:lnTo>
                    <a:pt x="544512" y="443039"/>
                  </a:lnTo>
                  <a:lnTo>
                    <a:pt x="542137" y="438543"/>
                  </a:lnTo>
                  <a:lnTo>
                    <a:pt x="542137" y="436562"/>
                  </a:lnTo>
                  <a:lnTo>
                    <a:pt x="552196" y="436562"/>
                  </a:lnTo>
                  <a:lnTo>
                    <a:pt x="557212" y="434454"/>
                  </a:lnTo>
                  <a:lnTo>
                    <a:pt x="557212" y="428218"/>
                  </a:lnTo>
                  <a:lnTo>
                    <a:pt x="579822" y="428218"/>
                  </a:lnTo>
                  <a:lnTo>
                    <a:pt x="579843" y="422668"/>
                  </a:lnTo>
                  <a:lnTo>
                    <a:pt x="569481" y="390918"/>
                  </a:lnTo>
                  <a:lnTo>
                    <a:pt x="498081" y="390918"/>
                  </a:lnTo>
                  <a:lnTo>
                    <a:pt x="466725" y="378218"/>
                  </a:lnTo>
                  <a:lnTo>
                    <a:pt x="446598" y="327466"/>
                  </a:lnTo>
                  <a:lnTo>
                    <a:pt x="425265" y="278079"/>
                  </a:lnTo>
                  <a:lnTo>
                    <a:pt x="402723" y="230058"/>
                  </a:lnTo>
                  <a:lnTo>
                    <a:pt x="394300" y="213512"/>
                  </a:lnTo>
                  <a:close/>
                </a:path>
                <a:path w="590550" h="560070">
                  <a:moveTo>
                    <a:pt x="567131" y="542124"/>
                  </a:moveTo>
                  <a:lnTo>
                    <a:pt x="529043" y="542124"/>
                  </a:lnTo>
                  <a:lnTo>
                    <a:pt x="554443" y="548868"/>
                  </a:lnTo>
                  <a:lnTo>
                    <a:pt x="560387" y="548868"/>
                  </a:lnTo>
                  <a:lnTo>
                    <a:pt x="567131" y="542124"/>
                  </a:lnTo>
                  <a:close/>
                </a:path>
                <a:path w="590550" h="560070">
                  <a:moveTo>
                    <a:pt x="176212" y="479818"/>
                  </a:moveTo>
                  <a:lnTo>
                    <a:pt x="174625" y="479818"/>
                  </a:lnTo>
                  <a:lnTo>
                    <a:pt x="173037" y="481406"/>
                  </a:lnTo>
                  <a:lnTo>
                    <a:pt x="173037" y="487756"/>
                  </a:lnTo>
                  <a:lnTo>
                    <a:pt x="177266" y="492518"/>
                  </a:lnTo>
                  <a:lnTo>
                    <a:pt x="185737" y="495693"/>
                  </a:lnTo>
                  <a:lnTo>
                    <a:pt x="190500" y="494106"/>
                  </a:lnTo>
                  <a:lnTo>
                    <a:pt x="176212" y="479818"/>
                  </a:lnTo>
                  <a:close/>
                </a:path>
                <a:path w="590550" h="560070">
                  <a:moveTo>
                    <a:pt x="222250" y="471881"/>
                  </a:moveTo>
                  <a:lnTo>
                    <a:pt x="220662" y="471881"/>
                  </a:lnTo>
                  <a:lnTo>
                    <a:pt x="220662" y="475056"/>
                  </a:lnTo>
                  <a:lnTo>
                    <a:pt x="222250" y="476643"/>
                  </a:lnTo>
                  <a:lnTo>
                    <a:pt x="223837" y="476643"/>
                  </a:lnTo>
                  <a:lnTo>
                    <a:pt x="225425" y="475056"/>
                  </a:lnTo>
                  <a:lnTo>
                    <a:pt x="222250" y="471881"/>
                  </a:lnTo>
                  <a:close/>
                </a:path>
                <a:path w="590550" h="560070">
                  <a:moveTo>
                    <a:pt x="283466" y="471881"/>
                  </a:moveTo>
                  <a:lnTo>
                    <a:pt x="222250" y="471881"/>
                  </a:lnTo>
                  <a:lnTo>
                    <a:pt x="225425" y="475056"/>
                  </a:lnTo>
                  <a:lnTo>
                    <a:pt x="223837" y="476643"/>
                  </a:lnTo>
                  <a:lnTo>
                    <a:pt x="283455" y="476643"/>
                  </a:lnTo>
                  <a:lnTo>
                    <a:pt x="283466" y="471881"/>
                  </a:lnTo>
                  <a:close/>
                </a:path>
                <a:path w="590550" h="560070">
                  <a:moveTo>
                    <a:pt x="579788" y="437256"/>
                  </a:moveTo>
                  <a:lnTo>
                    <a:pt x="579758" y="445287"/>
                  </a:lnTo>
                  <a:lnTo>
                    <a:pt x="590550" y="445287"/>
                  </a:lnTo>
                  <a:lnTo>
                    <a:pt x="580729" y="437825"/>
                  </a:lnTo>
                  <a:lnTo>
                    <a:pt x="579788" y="437256"/>
                  </a:lnTo>
                  <a:close/>
                </a:path>
                <a:path w="590550" h="560070">
                  <a:moveTo>
                    <a:pt x="579822" y="428218"/>
                  </a:moveTo>
                  <a:lnTo>
                    <a:pt x="557212" y="428218"/>
                  </a:lnTo>
                  <a:lnTo>
                    <a:pt x="564060" y="429287"/>
                  </a:lnTo>
                  <a:lnTo>
                    <a:pt x="571900" y="432490"/>
                  </a:lnTo>
                  <a:lnTo>
                    <a:pt x="579788" y="437256"/>
                  </a:lnTo>
                  <a:lnTo>
                    <a:pt x="579822" y="428218"/>
                  </a:lnTo>
                  <a:close/>
                </a:path>
                <a:path w="590550" h="560070">
                  <a:moveTo>
                    <a:pt x="537375" y="0"/>
                  </a:moveTo>
                  <a:lnTo>
                    <a:pt x="492926" y="25004"/>
                  </a:lnTo>
                  <a:lnTo>
                    <a:pt x="497286" y="75897"/>
                  </a:lnTo>
                  <a:lnTo>
                    <a:pt x="502843" y="120251"/>
                  </a:lnTo>
                  <a:lnTo>
                    <a:pt x="509591" y="158054"/>
                  </a:lnTo>
                  <a:lnTo>
                    <a:pt x="517525" y="189306"/>
                  </a:lnTo>
                  <a:lnTo>
                    <a:pt x="512122" y="191265"/>
                  </a:lnTo>
                  <a:lnTo>
                    <a:pt x="508203" y="197145"/>
                  </a:lnTo>
                  <a:lnTo>
                    <a:pt x="505769" y="206944"/>
                  </a:lnTo>
                  <a:lnTo>
                    <a:pt x="504825" y="220662"/>
                  </a:lnTo>
                  <a:lnTo>
                    <a:pt x="504825" y="296456"/>
                  </a:lnTo>
                  <a:lnTo>
                    <a:pt x="517131" y="378218"/>
                  </a:lnTo>
                  <a:lnTo>
                    <a:pt x="498081" y="390918"/>
                  </a:lnTo>
                  <a:lnTo>
                    <a:pt x="569481" y="390918"/>
                  </a:lnTo>
                  <a:lnTo>
                    <a:pt x="567537" y="384962"/>
                  </a:lnTo>
                  <a:lnTo>
                    <a:pt x="573887" y="384962"/>
                  </a:lnTo>
                  <a:lnTo>
                    <a:pt x="581025" y="44450"/>
                  </a:lnTo>
                  <a:lnTo>
                    <a:pt x="570550" y="24993"/>
                  </a:lnTo>
                  <a:lnTo>
                    <a:pt x="559795" y="11114"/>
                  </a:lnTo>
                  <a:lnTo>
                    <a:pt x="548733" y="2778"/>
                  </a:lnTo>
                  <a:lnTo>
                    <a:pt x="537375" y="0"/>
                  </a:lnTo>
                  <a:close/>
                </a:path>
                <a:path w="590550" h="560070">
                  <a:moveTo>
                    <a:pt x="240906" y="5549"/>
                  </a:moveTo>
                  <a:lnTo>
                    <a:pt x="209550" y="30556"/>
                  </a:lnTo>
                  <a:lnTo>
                    <a:pt x="209351" y="84584"/>
                  </a:lnTo>
                  <a:lnTo>
                    <a:pt x="209231" y="138112"/>
                  </a:lnTo>
                  <a:lnTo>
                    <a:pt x="215112" y="169062"/>
                  </a:lnTo>
                  <a:lnTo>
                    <a:pt x="201394" y="170253"/>
                  </a:lnTo>
                  <a:lnTo>
                    <a:pt x="191595" y="173824"/>
                  </a:lnTo>
                  <a:lnTo>
                    <a:pt x="185716" y="179778"/>
                  </a:lnTo>
                  <a:lnTo>
                    <a:pt x="183756" y="188112"/>
                  </a:lnTo>
                  <a:lnTo>
                    <a:pt x="196062" y="200812"/>
                  </a:lnTo>
                  <a:lnTo>
                    <a:pt x="215112" y="200812"/>
                  </a:lnTo>
                  <a:lnTo>
                    <a:pt x="221462" y="194462"/>
                  </a:lnTo>
                  <a:lnTo>
                    <a:pt x="384602" y="194462"/>
                  </a:lnTo>
                  <a:lnTo>
                    <a:pt x="378972" y="183402"/>
                  </a:lnTo>
                  <a:lnTo>
                    <a:pt x="354012" y="138112"/>
                  </a:lnTo>
                  <a:lnTo>
                    <a:pt x="330800" y="84584"/>
                  </a:lnTo>
                  <a:lnTo>
                    <a:pt x="311553" y="44646"/>
                  </a:lnTo>
                  <a:lnTo>
                    <a:pt x="296273" y="18301"/>
                  </a:lnTo>
                  <a:lnTo>
                    <a:pt x="290595" y="11899"/>
                  </a:lnTo>
                  <a:lnTo>
                    <a:pt x="265912" y="11899"/>
                  </a:lnTo>
                  <a:lnTo>
                    <a:pt x="240906" y="5549"/>
                  </a:lnTo>
                  <a:close/>
                </a:path>
                <a:path w="590550" h="560070">
                  <a:moveTo>
                    <a:pt x="284962" y="5549"/>
                  </a:moveTo>
                  <a:lnTo>
                    <a:pt x="265912" y="11899"/>
                  </a:lnTo>
                  <a:lnTo>
                    <a:pt x="290595" y="11899"/>
                  </a:lnTo>
                  <a:lnTo>
                    <a:pt x="284962" y="55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6742510" y="6192989"/>
            <a:ext cx="159956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z="1600" b="1" dirty="0">
                <a:solidFill>
                  <a:srgbClr val="FFFFFF"/>
                </a:solidFill>
                <a:latin typeface="Helvetica"/>
                <a:cs typeface="Helvetica"/>
                <a:hlinkClick r:id="rId21"/>
              </a:rPr>
              <a:t>ww</a:t>
            </a:r>
            <a:r>
              <a:rPr sz="1600" b="1" spc="-60" dirty="0">
                <a:solidFill>
                  <a:srgbClr val="FFFFFF"/>
                </a:solidFill>
                <a:latin typeface="Helvetica"/>
                <a:cs typeface="Helvetica"/>
                <a:hlinkClick r:id="rId21"/>
              </a:rPr>
              <a:t>w</a:t>
            </a:r>
            <a:r>
              <a:rPr sz="1600" b="1" dirty="0">
                <a:solidFill>
                  <a:srgbClr val="FFFFFF"/>
                </a:solidFill>
                <a:latin typeface="Helvetica"/>
                <a:cs typeface="Helvetica"/>
                <a:hlinkClick r:id="rId21"/>
              </a:rPr>
              <a:t>.nwrc.ac.uk</a:t>
            </a:r>
            <a:endParaRPr sz="1600">
              <a:latin typeface="Helvetica"/>
              <a:cs typeface="Helvetica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9753460" y="6228479"/>
            <a:ext cx="113157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z="1600" b="1" spc="-5" dirty="0">
                <a:solidFill>
                  <a:srgbClr val="0374BB"/>
                </a:solidFill>
                <a:latin typeface="Helvetica"/>
                <a:cs typeface="Helvetica"/>
              </a:rPr>
              <a:t>#ApplyNow</a:t>
            </a:r>
            <a:endParaRPr sz="1600">
              <a:latin typeface="Helvetica"/>
              <a:cs typeface="Helvetic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3270" cy="6858000"/>
            <a:chOff x="0" y="0"/>
            <a:chExt cx="1219327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1328"/>
              <a:ext cx="12184367" cy="684667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10777" y="1220177"/>
              <a:ext cx="3048800" cy="429016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62382" y="1220177"/>
              <a:ext cx="3047996" cy="426012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81107" y="5952591"/>
              <a:ext cx="3973521" cy="67625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65" y="1220177"/>
              <a:ext cx="6087884" cy="429014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872649" y="5897918"/>
              <a:ext cx="928369" cy="138430"/>
            </a:xfrm>
            <a:custGeom>
              <a:avLst/>
              <a:gdLst/>
              <a:ahLst/>
              <a:cxnLst/>
              <a:rect l="l" t="t" r="r" b="b"/>
              <a:pathLst>
                <a:path w="928370" h="138429">
                  <a:moveTo>
                    <a:pt x="149199" y="44996"/>
                  </a:moveTo>
                  <a:lnTo>
                    <a:pt x="0" y="68199"/>
                  </a:lnTo>
                  <a:lnTo>
                    <a:pt x="49911" y="96837"/>
                  </a:lnTo>
                  <a:lnTo>
                    <a:pt x="83413" y="103784"/>
                  </a:lnTo>
                  <a:lnTo>
                    <a:pt x="112509" y="87134"/>
                  </a:lnTo>
                  <a:lnTo>
                    <a:pt x="149199" y="44996"/>
                  </a:lnTo>
                  <a:close/>
                </a:path>
                <a:path w="928370" h="138429">
                  <a:moveTo>
                    <a:pt x="221221" y="33553"/>
                  </a:moveTo>
                  <a:lnTo>
                    <a:pt x="172402" y="13703"/>
                  </a:lnTo>
                  <a:lnTo>
                    <a:pt x="122491" y="533"/>
                  </a:lnTo>
                  <a:lnTo>
                    <a:pt x="70459" y="0"/>
                  </a:lnTo>
                  <a:lnTo>
                    <a:pt x="15303" y="18046"/>
                  </a:lnTo>
                  <a:lnTo>
                    <a:pt x="221221" y="33553"/>
                  </a:lnTo>
                  <a:close/>
                </a:path>
                <a:path w="928370" h="138429">
                  <a:moveTo>
                    <a:pt x="340423" y="117411"/>
                  </a:moveTo>
                  <a:lnTo>
                    <a:pt x="300393" y="98755"/>
                  </a:lnTo>
                  <a:lnTo>
                    <a:pt x="259638" y="91871"/>
                  </a:lnTo>
                  <a:lnTo>
                    <a:pt x="218135" y="98031"/>
                  </a:lnTo>
                  <a:lnTo>
                    <a:pt x="175895" y="118516"/>
                  </a:lnTo>
                  <a:lnTo>
                    <a:pt x="339039" y="138201"/>
                  </a:lnTo>
                  <a:lnTo>
                    <a:pt x="340423" y="117411"/>
                  </a:lnTo>
                  <a:close/>
                </a:path>
                <a:path w="928370" h="138429">
                  <a:moveTo>
                    <a:pt x="725411" y="56896"/>
                  </a:moveTo>
                  <a:lnTo>
                    <a:pt x="724738" y="42837"/>
                  </a:lnTo>
                  <a:lnTo>
                    <a:pt x="585724" y="43535"/>
                  </a:lnTo>
                  <a:lnTo>
                    <a:pt x="539407" y="44246"/>
                  </a:lnTo>
                  <a:lnTo>
                    <a:pt x="493102" y="45542"/>
                  </a:lnTo>
                  <a:lnTo>
                    <a:pt x="484403" y="48437"/>
                  </a:lnTo>
                  <a:lnTo>
                    <a:pt x="475830" y="55054"/>
                  </a:lnTo>
                  <a:lnTo>
                    <a:pt x="467309" y="63246"/>
                  </a:lnTo>
                  <a:lnTo>
                    <a:pt x="458774" y="70853"/>
                  </a:lnTo>
                  <a:lnTo>
                    <a:pt x="467474" y="81026"/>
                  </a:lnTo>
                  <a:lnTo>
                    <a:pt x="725411" y="56896"/>
                  </a:lnTo>
                  <a:close/>
                </a:path>
                <a:path w="928370" h="138429">
                  <a:moveTo>
                    <a:pt x="928255" y="31559"/>
                  </a:moveTo>
                  <a:lnTo>
                    <a:pt x="927227" y="23304"/>
                  </a:lnTo>
                  <a:lnTo>
                    <a:pt x="776274" y="29159"/>
                  </a:lnTo>
                  <a:lnTo>
                    <a:pt x="777836" y="54673"/>
                  </a:lnTo>
                  <a:lnTo>
                    <a:pt x="928255" y="31559"/>
                  </a:lnTo>
                  <a:close/>
                </a:path>
              </a:pathLst>
            </a:custGeom>
            <a:solidFill>
              <a:srgbClr val="EC1B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491639"/>
              <a:ext cx="36830" cy="498475"/>
            </a:xfrm>
            <a:custGeom>
              <a:avLst/>
              <a:gdLst/>
              <a:ahLst/>
              <a:cxnLst/>
              <a:rect l="l" t="t" r="r" b="b"/>
              <a:pathLst>
                <a:path w="36830" h="498475">
                  <a:moveTo>
                    <a:pt x="0" y="0"/>
                  </a:moveTo>
                  <a:lnTo>
                    <a:pt x="0" y="498171"/>
                  </a:lnTo>
                  <a:lnTo>
                    <a:pt x="17731" y="443332"/>
                  </a:lnTo>
                  <a:lnTo>
                    <a:pt x="36229" y="379161"/>
                  </a:lnTo>
                  <a:lnTo>
                    <a:pt x="36229" y="187887"/>
                  </a:lnTo>
                  <a:lnTo>
                    <a:pt x="9051" y="51997"/>
                  </a:lnTo>
                  <a:lnTo>
                    <a:pt x="742" y="30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3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0"/>
              <a:ext cx="12193194" cy="172577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9682" y="5546497"/>
              <a:ext cx="3241654" cy="121920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61340" y="5668467"/>
              <a:ext cx="2778290" cy="84809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082330" y="5952581"/>
              <a:ext cx="3560126" cy="63997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0" y="6172609"/>
              <a:ext cx="84075" cy="6963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292954" y="5995817"/>
              <a:ext cx="3900240" cy="67568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0" y="6193"/>
              <a:ext cx="11823001" cy="1625600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423539" y="418476"/>
            <a:ext cx="36042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Helvetica"/>
                <a:cs typeface="Helvetica"/>
              </a:rPr>
              <a:t>UAL</a:t>
            </a:r>
            <a:r>
              <a:rPr sz="1800" b="1" spc="-6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dirty="0">
                <a:solidFill>
                  <a:srgbClr val="FFFFFF"/>
                </a:solidFill>
                <a:latin typeface="Helvetica"/>
                <a:cs typeface="Helvetica"/>
              </a:rPr>
              <a:t>Level</a:t>
            </a:r>
            <a:r>
              <a:rPr sz="1800" b="1" spc="-2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dirty="0">
                <a:solidFill>
                  <a:srgbClr val="FFFFFF"/>
                </a:solidFill>
                <a:latin typeface="Helvetica"/>
                <a:cs typeface="Helvetica"/>
              </a:rPr>
              <a:t>3</a:t>
            </a:r>
            <a:r>
              <a:rPr sz="1800" b="1" spc="-3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dirty="0">
                <a:solidFill>
                  <a:srgbClr val="FFFFFF"/>
                </a:solidFill>
                <a:latin typeface="Helvetica"/>
                <a:cs typeface="Helvetica"/>
              </a:rPr>
              <a:t>Foundation</a:t>
            </a:r>
            <a:r>
              <a:rPr sz="1800" b="1" spc="-2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Helvetica"/>
                <a:cs typeface="Helvetica"/>
              </a:rPr>
              <a:t>Diploma</a:t>
            </a:r>
            <a:endParaRPr sz="1800">
              <a:latin typeface="Helvetica"/>
              <a:cs typeface="Helvetica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423539" y="621676"/>
            <a:ext cx="273431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Art</a:t>
            </a:r>
            <a:r>
              <a:rPr spc="-50" dirty="0"/>
              <a:t> </a:t>
            </a:r>
            <a:r>
              <a:rPr spc="-5" dirty="0"/>
              <a:t>and</a:t>
            </a:r>
            <a:r>
              <a:rPr spc="-45" dirty="0"/>
              <a:t> </a:t>
            </a:r>
            <a:r>
              <a:rPr spc="-5" dirty="0"/>
              <a:t>Design</a:t>
            </a:r>
          </a:p>
        </p:txBody>
      </p:sp>
      <p:grpSp>
        <p:nvGrpSpPr>
          <p:cNvPr id="19" name="object 19"/>
          <p:cNvGrpSpPr/>
          <p:nvPr/>
        </p:nvGrpSpPr>
        <p:grpSpPr>
          <a:xfrm>
            <a:off x="0" y="301976"/>
            <a:ext cx="12171045" cy="6200775"/>
            <a:chOff x="0" y="301976"/>
            <a:chExt cx="12171045" cy="6200775"/>
          </a:xfrm>
        </p:grpSpPr>
        <p:sp>
          <p:nvSpPr>
            <p:cNvPr id="20" name="object 20"/>
            <p:cNvSpPr/>
            <p:nvPr/>
          </p:nvSpPr>
          <p:spPr>
            <a:xfrm>
              <a:off x="0" y="301976"/>
              <a:ext cx="12171045" cy="12700"/>
            </a:xfrm>
            <a:custGeom>
              <a:avLst/>
              <a:gdLst/>
              <a:ahLst/>
              <a:cxnLst/>
              <a:rect l="l" t="t" r="r" b="b"/>
              <a:pathLst>
                <a:path w="12171045" h="12700">
                  <a:moveTo>
                    <a:pt x="12170443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12170443" y="12700"/>
                  </a:lnTo>
                  <a:lnTo>
                    <a:pt x="12170443" y="0"/>
                  </a:lnTo>
                  <a:close/>
                </a:path>
              </a:pathLst>
            </a:custGeom>
            <a:solidFill>
              <a:srgbClr val="B3D2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0" y="1220179"/>
              <a:ext cx="12171045" cy="12700"/>
            </a:xfrm>
            <a:custGeom>
              <a:avLst/>
              <a:gdLst/>
              <a:ahLst/>
              <a:cxnLst/>
              <a:rect l="l" t="t" r="r" b="b"/>
              <a:pathLst>
                <a:path w="12171045" h="12700">
                  <a:moveTo>
                    <a:pt x="12170443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12170443" y="12700"/>
                  </a:lnTo>
                  <a:lnTo>
                    <a:pt x="121704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301639" y="6078947"/>
              <a:ext cx="424180" cy="424180"/>
            </a:xfrm>
            <a:custGeom>
              <a:avLst/>
              <a:gdLst/>
              <a:ahLst/>
              <a:cxnLst/>
              <a:rect l="l" t="t" r="r" b="b"/>
              <a:pathLst>
                <a:path w="424179" h="424179">
                  <a:moveTo>
                    <a:pt x="211810" y="0"/>
                  </a:moveTo>
                  <a:lnTo>
                    <a:pt x="163244" y="5594"/>
                  </a:lnTo>
                  <a:lnTo>
                    <a:pt x="118661" y="21528"/>
                  </a:lnTo>
                  <a:lnTo>
                    <a:pt x="79333" y="46532"/>
                  </a:lnTo>
                  <a:lnTo>
                    <a:pt x="46532" y="79333"/>
                  </a:lnTo>
                  <a:lnTo>
                    <a:pt x="21528" y="118661"/>
                  </a:lnTo>
                  <a:lnTo>
                    <a:pt x="5594" y="163244"/>
                  </a:lnTo>
                  <a:lnTo>
                    <a:pt x="0" y="211810"/>
                  </a:lnTo>
                  <a:lnTo>
                    <a:pt x="5594" y="260376"/>
                  </a:lnTo>
                  <a:lnTo>
                    <a:pt x="21528" y="304959"/>
                  </a:lnTo>
                  <a:lnTo>
                    <a:pt x="46532" y="344287"/>
                  </a:lnTo>
                  <a:lnTo>
                    <a:pt x="79333" y="377088"/>
                  </a:lnTo>
                  <a:lnTo>
                    <a:pt x="118661" y="402092"/>
                  </a:lnTo>
                  <a:lnTo>
                    <a:pt x="163244" y="418027"/>
                  </a:lnTo>
                  <a:lnTo>
                    <a:pt x="211810" y="423621"/>
                  </a:lnTo>
                  <a:lnTo>
                    <a:pt x="260376" y="418027"/>
                  </a:lnTo>
                  <a:lnTo>
                    <a:pt x="304959" y="402092"/>
                  </a:lnTo>
                  <a:lnTo>
                    <a:pt x="344287" y="377088"/>
                  </a:lnTo>
                  <a:lnTo>
                    <a:pt x="377088" y="344287"/>
                  </a:lnTo>
                  <a:lnTo>
                    <a:pt x="402092" y="304959"/>
                  </a:lnTo>
                  <a:lnTo>
                    <a:pt x="418027" y="260376"/>
                  </a:lnTo>
                  <a:lnTo>
                    <a:pt x="423621" y="211810"/>
                  </a:lnTo>
                  <a:lnTo>
                    <a:pt x="418027" y="163244"/>
                  </a:lnTo>
                  <a:lnTo>
                    <a:pt x="402092" y="118661"/>
                  </a:lnTo>
                  <a:lnTo>
                    <a:pt x="377088" y="79333"/>
                  </a:lnTo>
                  <a:lnTo>
                    <a:pt x="344287" y="46532"/>
                  </a:lnTo>
                  <a:lnTo>
                    <a:pt x="304959" y="21528"/>
                  </a:lnTo>
                  <a:lnTo>
                    <a:pt x="260376" y="5594"/>
                  </a:lnTo>
                  <a:lnTo>
                    <a:pt x="211810" y="0"/>
                  </a:lnTo>
                  <a:close/>
                </a:path>
              </a:pathLst>
            </a:custGeom>
            <a:solidFill>
              <a:srgbClr val="1A75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411337" y="6137588"/>
              <a:ext cx="238023" cy="238150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5120589" y="334352"/>
              <a:ext cx="1233805" cy="728980"/>
            </a:xfrm>
            <a:custGeom>
              <a:avLst/>
              <a:gdLst/>
              <a:ahLst/>
              <a:cxnLst/>
              <a:rect l="l" t="t" r="r" b="b"/>
              <a:pathLst>
                <a:path w="1233804" h="728980">
                  <a:moveTo>
                    <a:pt x="387781" y="539305"/>
                  </a:moveTo>
                  <a:lnTo>
                    <a:pt x="372376" y="472795"/>
                  </a:lnTo>
                  <a:lnTo>
                    <a:pt x="344195" y="444360"/>
                  </a:lnTo>
                  <a:lnTo>
                    <a:pt x="297218" y="416420"/>
                  </a:lnTo>
                  <a:lnTo>
                    <a:pt x="231470" y="388988"/>
                  </a:lnTo>
                  <a:lnTo>
                    <a:pt x="173913" y="379158"/>
                  </a:lnTo>
                  <a:lnTo>
                    <a:pt x="132816" y="361302"/>
                  </a:lnTo>
                  <a:lnTo>
                    <a:pt x="108153" y="335381"/>
                  </a:lnTo>
                  <a:lnTo>
                    <a:pt x="99936" y="301434"/>
                  </a:lnTo>
                  <a:lnTo>
                    <a:pt x="115976" y="271348"/>
                  </a:lnTo>
                  <a:lnTo>
                    <a:pt x="134912" y="249872"/>
                  </a:lnTo>
                  <a:lnTo>
                    <a:pt x="156756" y="236969"/>
                  </a:lnTo>
                  <a:lnTo>
                    <a:pt x="181495" y="232676"/>
                  </a:lnTo>
                  <a:lnTo>
                    <a:pt x="206286" y="232676"/>
                  </a:lnTo>
                  <a:lnTo>
                    <a:pt x="269049" y="257860"/>
                  </a:lnTo>
                  <a:lnTo>
                    <a:pt x="282206" y="287947"/>
                  </a:lnTo>
                  <a:lnTo>
                    <a:pt x="294919" y="309435"/>
                  </a:lnTo>
                  <a:lnTo>
                    <a:pt x="307187" y="322326"/>
                  </a:lnTo>
                  <a:lnTo>
                    <a:pt x="319024" y="326631"/>
                  </a:lnTo>
                  <a:lnTo>
                    <a:pt x="368985" y="295440"/>
                  </a:lnTo>
                  <a:lnTo>
                    <a:pt x="341096" y="237896"/>
                  </a:lnTo>
                  <a:lnTo>
                    <a:pt x="307822" y="196799"/>
                  </a:lnTo>
                  <a:lnTo>
                    <a:pt x="269138" y="172135"/>
                  </a:lnTo>
                  <a:lnTo>
                    <a:pt x="225069" y="163918"/>
                  </a:lnTo>
                  <a:lnTo>
                    <a:pt x="219075" y="163918"/>
                  </a:lnTo>
                  <a:lnTo>
                    <a:pt x="157708" y="168668"/>
                  </a:lnTo>
                  <a:lnTo>
                    <a:pt x="107645" y="182918"/>
                  </a:lnTo>
                  <a:lnTo>
                    <a:pt x="68859" y="206654"/>
                  </a:lnTo>
                  <a:lnTo>
                    <a:pt x="41363" y="239903"/>
                  </a:lnTo>
                  <a:lnTo>
                    <a:pt x="25171" y="282651"/>
                  </a:lnTo>
                  <a:lnTo>
                    <a:pt x="25171" y="326631"/>
                  </a:lnTo>
                  <a:lnTo>
                    <a:pt x="31178" y="333019"/>
                  </a:lnTo>
                  <a:lnTo>
                    <a:pt x="38163" y="360121"/>
                  </a:lnTo>
                  <a:lnTo>
                    <a:pt x="51955" y="387883"/>
                  </a:lnTo>
                  <a:lnTo>
                    <a:pt x="72542" y="416293"/>
                  </a:lnTo>
                  <a:lnTo>
                    <a:pt x="99936" y="445350"/>
                  </a:lnTo>
                  <a:lnTo>
                    <a:pt x="119164" y="446151"/>
                  </a:lnTo>
                  <a:lnTo>
                    <a:pt x="132918" y="448551"/>
                  </a:lnTo>
                  <a:lnTo>
                    <a:pt x="141160" y="452551"/>
                  </a:lnTo>
                  <a:lnTo>
                    <a:pt x="143916" y="458152"/>
                  </a:lnTo>
                  <a:lnTo>
                    <a:pt x="215099" y="473265"/>
                  </a:lnTo>
                  <a:lnTo>
                    <a:pt x="265938" y="491832"/>
                  </a:lnTo>
                  <a:lnTo>
                    <a:pt x="296456" y="513842"/>
                  </a:lnTo>
                  <a:lnTo>
                    <a:pt x="306628" y="539305"/>
                  </a:lnTo>
                  <a:lnTo>
                    <a:pt x="299974" y="581177"/>
                  </a:lnTo>
                  <a:lnTo>
                    <a:pt x="280035" y="612863"/>
                  </a:lnTo>
                  <a:lnTo>
                    <a:pt x="246811" y="634352"/>
                  </a:lnTo>
                  <a:lnTo>
                    <a:pt x="200291" y="645655"/>
                  </a:lnTo>
                  <a:lnTo>
                    <a:pt x="183337" y="643305"/>
                  </a:lnTo>
                  <a:lnTo>
                    <a:pt x="164096" y="636257"/>
                  </a:lnTo>
                  <a:lnTo>
                    <a:pt x="142557" y="624509"/>
                  </a:lnTo>
                  <a:lnTo>
                    <a:pt x="118732" y="608076"/>
                  </a:lnTo>
                  <a:lnTo>
                    <a:pt x="97282" y="572566"/>
                  </a:lnTo>
                  <a:lnTo>
                    <a:pt x="79743" y="547204"/>
                  </a:lnTo>
                  <a:lnTo>
                    <a:pt x="66103" y="531977"/>
                  </a:lnTo>
                  <a:lnTo>
                    <a:pt x="56362" y="526910"/>
                  </a:lnTo>
                  <a:lnTo>
                    <a:pt x="33642" y="540473"/>
                  </a:lnTo>
                  <a:lnTo>
                    <a:pt x="16675" y="554393"/>
                  </a:lnTo>
                  <a:lnTo>
                    <a:pt x="5461" y="568667"/>
                  </a:lnTo>
                  <a:lnTo>
                    <a:pt x="0" y="583285"/>
                  </a:lnTo>
                  <a:lnTo>
                    <a:pt x="6388" y="583285"/>
                  </a:lnTo>
                  <a:lnTo>
                    <a:pt x="44602" y="632650"/>
                  </a:lnTo>
                  <a:lnTo>
                    <a:pt x="81216" y="671042"/>
                  </a:lnTo>
                  <a:lnTo>
                    <a:pt x="116243" y="698461"/>
                  </a:lnTo>
                  <a:lnTo>
                    <a:pt x="149669" y="714908"/>
                  </a:lnTo>
                  <a:lnTo>
                    <a:pt x="181495" y="720394"/>
                  </a:lnTo>
                  <a:lnTo>
                    <a:pt x="212674" y="714413"/>
                  </a:lnTo>
                  <a:lnTo>
                    <a:pt x="237858" y="720394"/>
                  </a:lnTo>
                  <a:lnTo>
                    <a:pt x="289661" y="697255"/>
                  </a:lnTo>
                  <a:lnTo>
                    <a:pt x="329958" y="671347"/>
                  </a:lnTo>
                  <a:lnTo>
                    <a:pt x="358736" y="642645"/>
                  </a:lnTo>
                  <a:lnTo>
                    <a:pt x="381774" y="576884"/>
                  </a:lnTo>
                  <a:lnTo>
                    <a:pt x="375386" y="558088"/>
                  </a:lnTo>
                  <a:lnTo>
                    <a:pt x="387781" y="539305"/>
                  </a:lnTo>
                  <a:close/>
                </a:path>
                <a:path w="1233804" h="728980">
                  <a:moveTo>
                    <a:pt x="721995" y="685622"/>
                  </a:moveTo>
                  <a:lnTo>
                    <a:pt x="720394" y="675220"/>
                  </a:lnTo>
                  <a:lnTo>
                    <a:pt x="714794" y="670814"/>
                  </a:lnTo>
                  <a:lnTo>
                    <a:pt x="704405" y="672414"/>
                  </a:lnTo>
                  <a:lnTo>
                    <a:pt x="712393" y="692416"/>
                  </a:lnTo>
                  <a:lnTo>
                    <a:pt x="715594" y="694410"/>
                  </a:lnTo>
                  <a:lnTo>
                    <a:pt x="721995" y="685622"/>
                  </a:lnTo>
                  <a:close/>
                </a:path>
                <a:path w="1233804" h="728980">
                  <a:moveTo>
                    <a:pt x="767562" y="38379"/>
                  </a:moveTo>
                  <a:lnTo>
                    <a:pt x="758545" y="25984"/>
                  </a:lnTo>
                  <a:lnTo>
                    <a:pt x="754773" y="20789"/>
                  </a:lnTo>
                  <a:lnTo>
                    <a:pt x="741984" y="38379"/>
                  </a:lnTo>
                  <a:lnTo>
                    <a:pt x="754773" y="25984"/>
                  </a:lnTo>
                  <a:lnTo>
                    <a:pt x="767562" y="38379"/>
                  </a:lnTo>
                  <a:close/>
                </a:path>
                <a:path w="1233804" h="728980">
                  <a:moveTo>
                    <a:pt x="778764" y="0"/>
                  </a:moveTo>
                  <a:lnTo>
                    <a:pt x="763968" y="0"/>
                  </a:lnTo>
                  <a:lnTo>
                    <a:pt x="763968" y="16789"/>
                  </a:lnTo>
                  <a:lnTo>
                    <a:pt x="767969" y="16789"/>
                  </a:lnTo>
                  <a:lnTo>
                    <a:pt x="778764" y="0"/>
                  </a:lnTo>
                  <a:close/>
                </a:path>
                <a:path w="1233804" h="728980">
                  <a:moveTo>
                    <a:pt x="779957" y="635647"/>
                  </a:moveTo>
                  <a:lnTo>
                    <a:pt x="772363" y="620852"/>
                  </a:lnTo>
                  <a:lnTo>
                    <a:pt x="769569" y="618858"/>
                  </a:lnTo>
                  <a:lnTo>
                    <a:pt x="765162" y="624840"/>
                  </a:lnTo>
                  <a:lnTo>
                    <a:pt x="766775" y="635254"/>
                  </a:lnTo>
                  <a:lnTo>
                    <a:pt x="775563" y="641642"/>
                  </a:lnTo>
                  <a:lnTo>
                    <a:pt x="779957" y="635647"/>
                  </a:lnTo>
                  <a:close/>
                </a:path>
                <a:path w="1233804" h="728980">
                  <a:moveTo>
                    <a:pt x="799947" y="215874"/>
                  </a:moveTo>
                  <a:lnTo>
                    <a:pt x="798461" y="206286"/>
                  </a:lnTo>
                  <a:lnTo>
                    <a:pt x="797128" y="197739"/>
                  </a:lnTo>
                  <a:lnTo>
                    <a:pt x="788657" y="182105"/>
                  </a:lnTo>
                  <a:lnTo>
                    <a:pt x="788352" y="181825"/>
                  </a:lnTo>
                  <a:lnTo>
                    <a:pt x="788352" y="206286"/>
                  </a:lnTo>
                  <a:lnTo>
                    <a:pt x="778764" y="223075"/>
                  </a:lnTo>
                  <a:lnTo>
                    <a:pt x="773163" y="223075"/>
                  </a:lnTo>
                  <a:lnTo>
                    <a:pt x="782751" y="206286"/>
                  </a:lnTo>
                  <a:lnTo>
                    <a:pt x="788352" y="206286"/>
                  </a:lnTo>
                  <a:lnTo>
                    <a:pt x="788352" y="181825"/>
                  </a:lnTo>
                  <a:lnTo>
                    <a:pt x="774534" y="168960"/>
                  </a:lnTo>
                  <a:lnTo>
                    <a:pt x="766648" y="164706"/>
                  </a:lnTo>
                  <a:lnTo>
                    <a:pt x="754773" y="158305"/>
                  </a:lnTo>
                  <a:lnTo>
                    <a:pt x="748779" y="164706"/>
                  </a:lnTo>
                  <a:lnTo>
                    <a:pt x="492112" y="164706"/>
                  </a:lnTo>
                  <a:lnTo>
                    <a:pt x="446316" y="171361"/>
                  </a:lnTo>
                  <a:lnTo>
                    <a:pt x="428548" y="215874"/>
                  </a:lnTo>
                  <a:lnTo>
                    <a:pt x="435254" y="226745"/>
                  </a:lnTo>
                  <a:lnTo>
                    <a:pt x="443750" y="235775"/>
                  </a:lnTo>
                  <a:lnTo>
                    <a:pt x="454037" y="242951"/>
                  </a:lnTo>
                  <a:lnTo>
                    <a:pt x="466140" y="248259"/>
                  </a:lnTo>
                  <a:lnTo>
                    <a:pt x="504913" y="235470"/>
                  </a:lnTo>
                  <a:lnTo>
                    <a:pt x="504913" y="241858"/>
                  </a:lnTo>
                  <a:lnTo>
                    <a:pt x="524103" y="235470"/>
                  </a:lnTo>
                  <a:lnTo>
                    <a:pt x="575271" y="241858"/>
                  </a:lnTo>
                  <a:lnTo>
                    <a:pt x="568883" y="279844"/>
                  </a:lnTo>
                  <a:lnTo>
                    <a:pt x="581672" y="293027"/>
                  </a:lnTo>
                  <a:lnTo>
                    <a:pt x="568883" y="376186"/>
                  </a:lnTo>
                  <a:lnTo>
                    <a:pt x="568883" y="395770"/>
                  </a:lnTo>
                  <a:lnTo>
                    <a:pt x="581672" y="433755"/>
                  </a:lnTo>
                  <a:lnTo>
                    <a:pt x="575271" y="440143"/>
                  </a:lnTo>
                  <a:lnTo>
                    <a:pt x="575271" y="613651"/>
                  </a:lnTo>
                  <a:lnTo>
                    <a:pt x="568883" y="677621"/>
                  </a:lnTo>
                  <a:lnTo>
                    <a:pt x="575271" y="677621"/>
                  </a:lnTo>
                  <a:lnTo>
                    <a:pt x="577672" y="696087"/>
                  </a:lnTo>
                  <a:lnTo>
                    <a:pt x="584860" y="710704"/>
                  </a:lnTo>
                  <a:lnTo>
                    <a:pt x="596861" y="721474"/>
                  </a:lnTo>
                  <a:lnTo>
                    <a:pt x="613651" y="728395"/>
                  </a:lnTo>
                  <a:lnTo>
                    <a:pt x="665226" y="703199"/>
                  </a:lnTo>
                  <a:lnTo>
                    <a:pt x="658825" y="671233"/>
                  </a:lnTo>
                  <a:lnTo>
                    <a:pt x="658825" y="603656"/>
                  </a:lnTo>
                  <a:lnTo>
                    <a:pt x="658825" y="589280"/>
                  </a:lnTo>
                  <a:lnTo>
                    <a:pt x="658825" y="305828"/>
                  </a:lnTo>
                  <a:lnTo>
                    <a:pt x="652437" y="241858"/>
                  </a:lnTo>
                  <a:lnTo>
                    <a:pt x="671614" y="235470"/>
                  </a:lnTo>
                  <a:lnTo>
                    <a:pt x="677608" y="241858"/>
                  </a:lnTo>
                  <a:lnTo>
                    <a:pt x="761174" y="241858"/>
                  </a:lnTo>
                  <a:lnTo>
                    <a:pt x="767562" y="248259"/>
                  </a:lnTo>
                  <a:lnTo>
                    <a:pt x="783501" y="235470"/>
                  </a:lnTo>
                  <a:lnTo>
                    <a:pt x="798957" y="223075"/>
                  </a:lnTo>
                  <a:lnTo>
                    <a:pt x="799947" y="222275"/>
                  </a:lnTo>
                  <a:lnTo>
                    <a:pt x="799947" y="215874"/>
                  </a:lnTo>
                  <a:close/>
                </a:path>
                <a:path w="1233804" h="728980">
                  <a:moveTo>
                    <a:pt x="840054" y="657504"/>
                  </a:moveTo>
                  <a:lnTo>
                    <a:pt x="838327" y="651637"/>
                  </a:lnTo>
                  <a:lnTo>
                    <a:pt x="832726" y="642835"/>
                  </a:lnTo>
                  <a:lnTo>
                    <a:pt x="827532" y="643648"/>
                  </a:lnTo>
                  <a:lnTo>
                    <a:pt x="825538" y="646442"/>
                  </a:lnTo>
                  <a:lnTo>
                    <a:pt x="826338" y="651637"/>
                  </a:lnTo>
                  <a:lnTo>
                    <a:pt x="837920" y="660425"/>
                  </a:lnTo>
                  <a:lnTo>
                    <a:pt x="840054" y="657504"/>
                  </a:lnTo>
                  <a:close/>
                </a:path>
                <a:path w="1233804" h="728980">
                  <a:moveTo>
                    <a:pt x="840727" y="47967"/>
                  </a:moveTo>
                  <a:lnTo>
                    <a:pt x="836726" y="56375"/>
                  </a:lnTo>
                  <a:lnTo>
                    <a:pt x="831532" y="56375"/>
                  </a:lnTo>
                  <a:lnTo>
                    <a:pt x="827125" y="47967"/>
                  </a:lnTo>
                  <a:lnTo>
                    <a:pt x="821931" y="47967"/>
                  </a:lnTo>
                  <a:lnTo>
                    <a:pt x="827125" y="71958"/>
                  </a:lnTo>
                  <a:lnTo>
                    <a:pt x="840727" y="63563"/>
                  </a:lnTo>
                  <a:lnTo>
                    <a:pt x="840727" y="56375"/>
                  </a:lnTo>
                  <a:lnTo>
                    <a:pt x="840727" y="47967"/>
                  </a:lnTo>
                  <a:close/>
                </a:path>
                <a:path w="1233804" h="728980">
                  <a:moveTo>
                    <a:pt x="1233309" y="195097"/>
                  </a:moveTo>
                  <a:lnTo>
                    <a:pt x="1221765" y="178485"/>
                  </a:lnTo>
                  <a:lnTo>
                    <a:pt x="1211516" y="166611"/>
                  </a:lnTo>
                  <a:lnTo>
                    <a:pt x="1202575" y="159499"/>
                  </a:lnTo>
                  <a:lnTo>
                    <a:pt x="1194930" y="157124"/>
                  </a:lnTo>
                  <a:lnTo>
                    <a:pt x="1182763" y="158724"/>
                  </a:lnTo>
                  <a:lnTo>
                    <a:pt x="1170241" y="163525"/>
                  </a:lnTo>
                  <a:lnTo>
                    <a:pt x="1157376" y="171513"/>
                  </a:lnTo>
                  <a:lnTo>
                    <a:pt x="1144155" y="182714"/>
                  </a:lnTo>
                  <a:lnTo>
                    <a:pt x="1150556" y="227088"/>
                  </a:lnTo>
                  <a:lnTo>
                    <a:pt x="1150556" y="252666"/>
                  </a:lnTo>
                  <a:lnTo>
                    <a:pt x="1144155" y="449757"/>
                  </a:lnTo>
                  <a:lnTo>
                    <a:pt x="1156957" y="474941"/>
                  </a:lnTo>
                  <a:lnTo>
                    <a:pt x="1150556" y="481330"/>
                  </a:lnTo>
                  <a:lnTo>
                    <a:pt x="1150556" y="519722"/>
                  </a:lnTo>
                  <a:lnTo>
                    <a:pt x="1149756" y="553123"/>
                  </a:lnTo>
                  <a:lnTo>
                    <a:pt x="1147356" y="576986"/>
                  </a:lnTo>
                  <a:lnTo>
                    <a:pt x="1143355" y="591299"/>
                  </a:lnTo>
                  <a:lnTo>
                    <a:pt x="1137767" y="596074"/>
                  </a:lnTo>
                  <a:lnTo>
                    <a:pt x="1131417" y="618286"/>
                  </a:lnTo>
                  <a:lnTo>
                    <a:pt x="1112380" y="634149"/>
                  </a:lnTo>
                  <a:lnTo>
                    <a:pt x="1080643" y="643674"/>
                  </a:lnTo>
                  <a:lnTo>
                    <a:pt x="1036218" y="646849"/>
                  </a:lnTo>
                  <a:lnTo>
                    <a:pt x="1002817" y="629005"/>
                  </a:lnTo>
                  <a:lnTo>
                    <a:pt x="978954" y="605066"/>
                  </a:lnTo>
                  <a:lnTo>
                    <a:pt x="964641" y="575030"/>
                  </a:lnTo>
                  <a:lnTo>
                    <a:pt x="959866" y="538911"/>
                  </a:lnTo>
                  <a:lnTo>
                    <a:pt x="959866" y="487730"/>
                  </a:lnTo>
                  <a:lnTo>
                    <a:pt x="953465" y="481330"/>
                  </a:lnTo>
                  <a:lnTo>
                    <a:pt x="966254" y="462546"/>
                  </a:lnTo>
                  <a:lnTo>
                    <a:pt x="953465" y="430568"/>
                  </a:lnTo>
                  <a:lnTo>
                    <a:pt x="966254" y="411378"/>
                  </a:lnTo>
                  <a:lnTo>
                    <a:pt x="953465" y="366991"/>
                  </a:lnTo>
                  <a:lnTo>
                    <a:pt x="959053" y="364998"/>
                  </a:lnTo>
                  <a:lnTo>
                    <a:pt x="963053" y="359003"/>
                  </a:lnTo>
                  <a:lnTo>
                    <a:pt x="965454" y="349008"/>
                  </a:lnTo>
                  <a:lnTo>
                    <a:pt x="966254" y="335026"/>
                  </a:lnTo>
                  <a:lnTo>
                    <a:pt x="966254" y="188696"/>
                  </a:lnTo>
                  <a:lnTo>
                    <a:pt x="959548" y="177673"/>
                  </a:lnTo>
                  <a:lnTo>
                    <a:pt x="949858" y="169799"/>
                  </a:lnTo>
                  <a:lnTo>
                    <a:pt x="937171" y="165087"/>
                  </a:lnTo>
                  <a:lnTo>
                    <a:pt x="921486" y="163512"/>
                  </a:lnTo>
                  <a:lnTo>
                    <a:pt x="915085" y="163512"/>
                  </a:lnTo>
                  <a:lnTo>
                    <a:pt x="898969" y="165481"/>
                  </a:lnTo>
                  <a:lnTo>
                    <a:pt x="886193" y="171411"/>
                  </a:lnTo>
                  <a:lnTo>
                    <a:pt x="876782" y="181279"/>
                  </a:lnTo>
                  <a:lnTo>
                    <a:pt x="870712" y="195097"/>
                  </a:lnTo>
                  <a:lnTo>
                    <a:pt x="877112" y="195097"/>
                  </a:lnTo>
                  <a:lnTo>
                    <a:pt x="870712" y="227088"/>
                  </a:lnTo>
                  <a:lnTo>
                    <a:pt x="870712" y="239877"/>
                  </a:lnTo>
                  <a:lnTo>
                    <a:pt x="883500" y="277850"/>
                  </a:lnTo>
                  <a:lnTo>
                    <a:pt x="877112" y="284251"/>
                  </a:lnTo>
                  <a:lnTo>
                    <a:pt x="877112" y="589686"/>
                  </a:lnTo>
                  <a:lnTo>
                    <a:pt x="908685" y="627659"/>
                  </a:lnTo>
                  <a:lnTo>
                    <a:pt x="902690" y="646849"/>
                  </a:lnTo>
                  <a:lnTo>
                    <a:pt x="924483" y="680085"/>
                  </a:lnTo>
                  <a:lnTo>
                    <a:pt x="951865" y="703821"/>
                  </a:lnTo>
                  <a:lnTo>
                    <a:pt x="984846" y="718058"/>
                  </a:lnTo>
                  <a:lnTo>
                    <a:pt x="1023429" y="722807"/>
                  </a:lnTo>
                  <a:lnTo>
                    <a:pt x="1093381" y="722807"/>
                  </a:lnTo>
                  <a:lnTo>
                    <a:pt x="1137805" y="703757"/>
                  </a:lnTo>
                  <a:lnTo>
                    <a:pt x="1169543" y="685812"/>
                  </a:lnTo>
                  <a:lnTo>
                    <a:pt x="1188580" y="668972"/>
                  </a:lnTo>
                  <a:lnTo>
                    <a:pt x="1194930" y="653237"/>
                  </a:lnTo>
                  <a:lnTo>
                    <a:pt x="1226921" y="583285"/>
                  </a:lnTo>
                  <a:lnTo>
                    <a:pt x="1226921" y="201498"/>
                  </a:lnTo>
                  <a:lnTo>
                    <a:pt x="1233309" y="19509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455848" y="379524"/>
              <a:ext cx="1316865" cy="747190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7830282" y="334352"/>
              <a:ext cx="412750" cy="728980"/>
            </a:xfrm>
            <a:custGeom>
              <a:avLst/>
              <a:gdLst/>
              <a:ahLst/>
              <a:cxnLst/>
              <a:rect l="l" t="t" r="r" b="b"/>
              <a:pathLst>
                <a:path w="412750" h="728980">
                  <a:moveTo>
                    <a:pt x="243065" y="235470"/>
                  </a:moveTo>
                  <a:lnTo>
                    <a:pt x="95554" y="235470"/>
                  </a:lnTo>
                  <a:lnTo>
                    <a:pt x="146723" y="241858"/>
                  </a:lnTo>
                  <a:lnTo>
                    <a:pt x="140334" y="279844"/>
                  </a:lnTo>
                  <a:lnTo>
                    <a:pt x="153123" y="293027"/>
                  </a:lnTo>
                  <a:lnTo>
                    <a:pt x="140334" y="376186"/>
                  </a:lnTo>
                  <a:lnTo>
                    <a:pt x="140334" y="395770"/>
                  </a:lnTo>
                  <a:lnTo>
                    <a:pt x="153123" y="433755"/>
                  </a:lnTo>
                  <a:lnTo>
                    <a:pt x="146723" y="440143"/>
                  </a:lnTo>
                  <a:lnTo>
                    <a:pt x="146723" y="613651"/>
                  </a:lnTo>
                  <a:lnTo>
                    <a:pt x="140334" y="677621"/>
                  </a:lnTo>
                  <a:lnTo>
                    <a:pt x="146723" y="677621"/>
                  </a:lnTo>
                  <a:lnTo>
                    <a:pt x="149121" y="696082"/>
                  </a:lnTo>
                  <a:lnTo>
                    <a:pt x="156316" y="710699"/>
                  </a:lnTo>
                  <a:lnTo>
                    <a:pt x="168309" y="721471"/>
                  </a:lnTo>
                  <a:lnTo>
                    <a:pt x="185102" y="728395"/>
                  </a:lnTo>
                  <a:lnTo>
                    <a:pt x="236677" y="703198"/>
                  </a:lnTo>
                  <a:lnTo>
                    <a:pt x="230276" y="671233"/>
                  </a:lnTo>
                  <a:lnTo>
                    <a:pt x="230276" y="603656"/>
                  </a:lnTo>
                  <a:lnTo>
                    <a:pt x="195897" y="603656"/>
                  </a:lnTo>
                  <a:lnTo>
                    <a:pt x="194297" y="593267"/>
                  </a:lnTo>
                  <a:lnTo>
                    <a:pt x="196697" y="590067"/>
                  </a:lnTo>
                  <a:lnTo>
                    <a:pt x="201891" y="589279"/>
                  </a:lnTo>
                  <a:lnTo>
                    <a:pt x="230276" y="589279"/>
                  </a:lnTo>
                  <a:lnTo>
                    <a:pt x="230276" y="305828"/>
                  </a:lnTo>
                  <a:lnTo>
                    <a:pt x="223888" y="241858"/>
                  </a:lnTo>
                  <a:lnTo>
                    <a:pt x="243065" y="235470"/>
                  </a:lnTo>
                  <a:close/>
                </a:path>
                <a:path w="412750" h="728980">
                  <a:moveTo>
                    <a:pt x="286245" y="670813"/>
                  </a:moveTo>
                  <a:lnTo>
                    <a:pt x="275856" y="672414"/>
                  </a:lnTo>
                  <a:lnTo>
                    <a:pt x="283844" y="692416"/>
                  </a:lnTo>
                  <a:lnTo>
                    <a:pt x="287045" y="694410"/>
                  </a:lnTo>
                  <a:lnTo>
                    <a:pt x="293446" y="685622"/>
                  </a:lnTo>
                  <a:lnTo>
                    <a:pt x="291845" y="675220"/>
                  </a:lnTo>
                  <a:lnTo>
                    <a:pt x="286245" y="670813"/>
                  </a:lnTo>
                  <a:close/>
                </a:path>
                <a:path w="412750" h="728980">
                  <a:moveTo>
                    <a:pt x="341020" y="618858"/>
                  </a:moveTo>
                  <a:lnTo>
                    <a:pt x="336613" y="624839"/>
                  </a:lnTo>
                  <a:lnTo>
                    <a:pt x="338213" y="635253"/>
                  </a:lnTo>
                  <a:lnTo>
                    <a:pt x="347014" y="641642"/>
                  </a:lnTo>
                  <a:lnTo>
                    <a:pt x="351408" y="635647"/>
                  </a:lnTo>
                  <a:lnTo>
                    <a:pt x="343814" y="620852"/>
                  </a:lnTo>
                  <a:lnTo>
                    <a:pt x="341020" y="618858"/>
                  </a:lnTo>
                  <a:close/>
                </a:path>
                <a:path w="412750" h="728980">
                  <a:moveTo>
                    <a:pt x="201891" y="589279"/>
                  </a:moveTo>
                  <a:lnTo>
                    <a:pt x="196697" y="590067"/>
                  </a:lnTo>
                  <a:lnTo>
                    <a:pt x="194297" y="593267"/>
                  </a:lnTo>
                  <a:lnTo>
                    <a:pt x="195897" y="603656"/>
                  </a:lnTo>
                  <a:lnTo>
                    <a:pt x="201091" y="602868"/>
                  </a:lnTo>
                  <a:lnTo>
                    <a:pt x="203085" y="599668"/>
                  </a:lnTo>
                  <a:lnTo>
                    <a:pt x="201891" y="589279"/>
                  </a:lnTo>
                  <a:close/>
                </a:path>
                <a:path w="412750" h="728980">
                  <a:moveTo>
                    <a:pt x="230276" y="589279"/>
                  </a:moveTo>
                  <a:lnTo>
                    <a:pt x="201891" y="589279"/>
                  </a:lnTo>
                  <a:lnTo>
                    <a:pt x="203085" y="599668"/>
                  </a:lnTo>
                  <a:lnTo>
                    <a:pt x="201091" y="602868"/>
                  </a:lnTo>
                  <a:lnTo>
                    <a:pt x="195897" y="603656"/>
                  </a:lnTo>
                  <a:lnTo>
                    <a:pt x="230276" y="603656"/>
                  </a:lnTo>
                  <a:lnTo>
                    <a:pt x="230276" y="589279"/>
                  </a:lnTo>
                  <a:close/>
                </a:path>
                <a:path w="412750" h="728980">
                  <a:moveTo>
                    <a:pt x="31584" y="158305"/>
                  </a:moveTo>
                  <a:lnTo>
                    <a:pt x="17766" y="171349"/>
                  </a:lnTo>
                  <a:lnTo>
                    <a:pt x="7896" y="185294"/>
                  </a:lnTo>
                  <a:lnTo>
                    <a:pt x="1974" y="200137"/>
                  </a:lnTo>
                  <a:lnTo>
                    <a:pt x="0" y="215874"/>
                  </a:lnTo>
                  <a:lnTo>
                    <a:pt x="6698" y="226744"/>
                  </a:lnTo>
                  <a:lnTo>
                    <a:pt x="15195" y="235767"/>
                  </a:lnTo>
                  <a:lnTo>
                    <a:pt x="25492" y="242940"/>
                  </a:lnTo>
                  <a:lnTo>
                    <a:pt x="37591" y="248259"/>
                  </a:lnTo>
                  <a:lnTo>
                    <a:pt x="76365" y="235470"/>
                  </a:lnTo>
                  <a:lnTo>
                    <a:pt x="354959" y="235470"/>
                  </a:lnTo>
                  <a:lnTo>
                    <a:pt x="370401" y="223075"/>
                  </a:lnTo>
                  <a:lnTo>
                    <a:pt x="344614" y="223075"/>
                  </a:lnTo>
                  <a:lnTo>
                    <a:pt x="354202" y="206286"/>
                  </a:lnTo>
                  <a:lnTo>
                    <a:pt x="369905" y="206286"/>
                  </a:lnTo>
                  <a:lnTo>
                    <a:pt x="368574" y="197738"/>
                  </a:lnTo>
                  <a:lnTo>
                    <a:pt x="360103" y="182098"/>
                  </a:lnTo>
                  <a:lnTo>
                    <a:pt x="345986" y="168954"/>
                  </a:lnTo>
                  <a:lnTo>
                    <a:pt x="338103" y="164706"/>
                  </a:lnTo>
                  <a:lnTo>
                    <a:pt x="63563" y="164706"/>
                  </a:lnTo>
                  <a:lnTo>
                    <a:pt x="31584" y="158305"/>
                  </a:lnTo>
                  <a:close/>
                </a:path>
                <a:path w="412750" h="728980">
                  <a:moveTo>
                    <a:pt x="354959" y="235470"/>
                  </a:moveTo>
                  <a:lnTo>
                    <a:pt x="243065" y="235470"/>
                  </a:lnTo>
                  <a:lnTo>
                    <a:pt x="249072" y="241858"/>
                  </a:lnTo>
                  <a:lnTo>
                    <a:pt x="332625" y="241858"/>
                  </a:lnTo>
                  <a:lnTo>
                    <a:pt x="339026" y="248259"/>
                  </a:lnTo>
                  <a:lnTo>
                    <a:pt x="354959" y="235470"/>
                  </a:lnTo>
                  <a:close/>
                </a:path>
                <a:path w="412750" h="728980">
                  <a:moveTo>
                    <a:pt x="95554" y="235470"/>
                  </a:moveTo>
                  <a:lnTo>
                    <a:pt x="76365" y="235470"/>
                  </a:lnTo>
                  <a:lnTo>
                    <a:pt x="76365" y="241858"/>
                  </a:lnTo>
                  <a:lnTo>
                    <a:pt x="95554" y="235470"/>
                  </a:lnTo>
                  <a:close/>
                </a:path>
                <a:path w="412750" h="728980">
                  <a:moveTo>
                    <a:pt x="369905" y="206286"/>
                  </a:moveTo>
                  <a:lnTo>
                    <a:pt x="359803" y="206286"/>
                  </a:lnTo>
                  <a:lnTo>
                    <a:pt x="350215" y="223075"/>
                  </a:lnTo>
                  <a:lnTo>
                    <a:pt x="370401" y="223075"/>
                  </a:lnTo>
                  <a:lnTo>
                    <a:pt x="371398" y="222275"/>
                  </a:lnTo>
                  <a:lnTo>
                    <a:pt x="371398" y="215874"/>
                  </a:lnTo>
                  <a:lnTo>
                    <a:pt x="369905" y="206286"/>
                  </a:lnTo>
                  <a:close/>
                </a:path>
                <a:path w="412750" h="728980">
                  <a:moveTo>
                    <a:pt x="326224" y="158305"/>
                  </a:moveTo>
                  <a:lnTo>
                    <a:pt x="320230" y="164706"/>
                  </a:lnTo>
                  <a:lnTo>
                    <a:pt x="338103" y="164706"/>
                  </a:lnTo>
                  <a:lnTo>
                    <a:pt x="326224" y="158305"/>
                  </a:lnTo>
                  <a:close/>
                </a:path>
                <a:path w="412750" h="728980">
                  <a:moveTo>
                    <a:pt x="326224" y="20789"/>
                  </a:moveTo>
                  <a:lnTo>
                    <a:pt x="313435" y="38379"/>
                  </a:lnTo>
                  <a:lnTo>
                    <a:pt x="326224" y="25984"/>
                  </a:lnTo>
                  <a:lnTo>
                    <a:pt x="330005" y="25984"/>
                  </a:lnTo>
                  <a:lnTo>
                    <a:pt x="326224" y="20789"/>
                  </a:lnTo>
                  <a:close/>
                </a:path>
                <a:path w="412750" h="728980">
                  <a:moveTo>
                    <a:pt x="330005" y="25984"/>
                  </a:moveTo>
                  <a:lnTo>
                    <a:pt x="326224" y="25984"/>
                  </a:lnTo>
                  <a:lnTo>
                    <a:pt x="339026" y="38379"/>
                  </a:lnTo>
                  <a:lnTo>
                    <a:pt x="330005" y="25984"/>
                  </a:lnTo>
                  <a:close/>
                </a:path>
                <a:path w="412750" h="728980">
                  <a:moveTo>
                    <a:pt x="350215" y="0"/>
                  </a:moveTo>
                  <a:lnTo>
                    <a:pt x="335419" y="0"/>
                  </a:lnTo>
                  <a:lnTo>
                    <a:pt x="335419" y="16789"/>
                  </a:lnTo>
                  <a:lnTo>
                    <a:pt x="339420" y="16789"/>
                  </a:lnTo>
                  <a:lnTo>
                    <a:pt x="350215" y="0"/>
                  </a:lnTo>
                  <a:close/>
                </a:path>
                <a:path w="412750" h="728980">
                  <a:moveTo>
                    <a:pt x="398576" y="47967"/>
                  </a:moveTo>
                  <a:lnTo>
                    <a:pt x="393382" y="47967"/>
                  </a:lnTo>
                  <a:lnTo>
                    <a:pt x="398576" y="71958"/>
                  </a:lnTo>
                  <a:lnTo>
                    <a:pt x="412178" y="63563"/>
                  </a:lnTo>
                  <a:lnTo>
                    <a:pt x="412178" y="56375"/>
                  </a:lnTo>
                  <a:lnTo>
                    <a:pt x="402983" y="56375"/>
                  </a:lnTo>
                  <a:lnTo>
                    <a:pt x="398576" y="47967"/>
                  </a:lnTo>
                  <a:close/>
                </a:path>
                <a:path w="412750" h="728980">
                  <a:moveTo>
                    <a:pt x="412178" y="47967"/>
                  </a:moveTo>
                  <a:lnTo>
                    <a:pt x="408177" y="56375"/>
                  </a:lnTo>
                  <a:lnTo>
                    <a:pt x="412178" y="56375"/>
                  </a:lnTo>
                  <a:lnTo>
                    <a:pt x="412178" y="47967"/>
                  </a:lnTo>
                  <a:close/>
                </a:path>
                <a:path w="412750" h="728980">
                  <a:moveTo>
                    <a:pt x="404177" y="642835"/>
                  </a:moveTo>
                  <a:lnTo>
                    <a:pt x="398983" y="643648"/>
                  </a:lnTo>
                  <a:lnTo>
                    <a:pt x="396989" y="646442"/>
                  </a:lnTo>
                  <a:lnTo>
                    <a:pt x="397789" y="651636"/>
                  </a:lnTo>
                  <a:lnTo>
                    <a:pt x="409371" y="660425"/>
                  </a:lnTo>
                  <a:lnTo>
                    <a:pt x="411505" y="657504"/>
                  </a:lnTo>
                  <a:lnTo>
                    <a:pt x="409778" y="651636"/>
                  </a:lnTo>
                  <a:lnTo>
                    <a:pt x="404177" y="6428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429159" y="405503"/>
              <a:ext cx="1026245" cy="93989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540944" y="379848"/>
              <a:ext cx="892169" cy="680500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2551391" y="4945087"/>
              <a:ext cx="2275205" cy="594995"/>
            </a:xfrm>
            <a:custGeom>
              <a:avLst/>
              <a:gdLst/>
              <a:ahLst/>
              <a:cxnLst/>
              <a:rect l="l" t="t" r="r" b="b"/>
              <a:pathLst>
                <a:path w="2275204" h="594995">
                  <a:moveTo>
                    <a:pt x="100406" y="103974"/>
                  </a:moveTo>
                  <a:lnTo>
                    <a:pt x="97637" y="101434"/>
                  </a:lnTo>
                  <a:lnTo>
                    <a:pt x="93268" y="101434"/>
                  </a:lnTo>
                  <a:lnTo>
                    <a:pt x="92468" y="102704"/>
                  </a:lnTo>
                  <a:lnTo>
                    <a:pt x="93662" y="103974"/>
                  </a:lnTo>
                  <a:lnTo>
                    <a:pt x="100406" y="103974"/>
                  </a:lnTo>
                  <a:close/>
                </a:path>
                <a:path w="2275204" h="594995">
                  <a:moveTo>
                    <a:pt x="131902" y="326224"/>
                  </a:moveTo>
                  <a:lnTo>
                    <a:pt x="130048" y="322414"/>
                  </a:lnTo>
                  <a:lnTo>
                    <a:pt x="125018" y="317334"/>
                  </a:lnTo>
                  <a:lnTo>
                    <a:pt x="111925" y="307174"/>
                  </a:lnTo>
                  <a:lnTo>
                    <a:pt x="110731" y="307174"/>
                  </a:lnTo>
                  <a:lnTo>
                    <a:pt x="107556" y="310984"/>
                  </a:lnTo>
                  <a:lnTo>
                    <a:pt x="117475" y="318604"/>
                  </a:lnTo>
                  <a:lnTo>
                    <a:pt x="119062" y="323684"/>
                  </a:lnTo>
                  <a:lnTo>
                    <a:pt x="120256" y="324954"/>
                  </a:lnTo>
                  <a:lnTo>
                    <a:pt x="130581" y="327494"/>
                  </a:lnTo>
                  <a:lnTo>
                    <a:pt x="131902" y="326224"/>
                  </a:lnTo>
                  <a:close/>
                </a:path>
                <a:path w="2275204" h="594995">
                  <a:moveTo>
                    <a:pt x="133350" y="196684"/>
                  </a:moveTo>
                  <a:lnTo>
                    <a:pt x="128587" y="194144"/>
                  </a:lnTo>
                  <a:lnTo>
                    <a:pt x="125615" y="190334"/>
                  </a:lnTo>
                  <a:lnTo>
                    <a:pt x="122643" y="186524"/>
                  </a:lnTo>
                  <a:lnTo>
                    <a:pt x="114300" y="183984"/>
                  </a:lnTo>
                  <a:lnTo>
                    <a:pt x="107683" y="187794"/>
                  </a:lnTo>
                  <a:lnTo>
                    <a:pt x="103720" y="190334"/>
                  </a:lnTo>
                  <a:lnTo>
                    <a:pt x="102400" y="189064"/>
                  </a:lnTo>
                  <a:lnTo>
                    <a:pt x="102793" y="192874"/>
                  </a:lnTo>
                  <a:lnTo>
                    <a:pt x="106362" y="196684"/>
                  </a:lnTo>
                  <a:lnTo>
                    <a:pt x="112318" y="197954"/>
                  </a:lnTo>
                  <a:lnTo>
                    <a:pt x="118668" y="199224"/>
                  </a:lnTo>
                  <a:lnTo>
                    <a:pt x="133350" y="199224"/>
                  </a:lnTo>
                  <a:lnTo>
                    <a:pt x="133350" y="196684"/>
                  </a:lnTo>
                  <a:close/>
                </a:path>
                <a:path w="2275204" h="594995">
                  <a:moveTo>
                    <a:pt x="155181" y="187794"/>
                  </a:moveTo>
                  <a:lnTo>
                    <a:pt x="152806" y="186524"/>
                  </a:lnTo>
                  <a:lnTo>
                    <a:pt x="147243" y="185254"/>
                  </a:lnTo>
                  <a:lnTo>
                    <a:pt x="147637" y="190334"/>
                  </a:lnTo>
                  <a:lnTo>
                    <a:pt x="153200" y="190334"/>
                  </a:lnTo>
                  <a:lnTo>
                    <a:pt x="155181" y="187794"/>
                  </a:lnTo>
                  <a:close/>
                </a:path>
                <a:path w="2275204" h="594995">
                  <a:moveTo>
                    <a:pt x="171856" y="95084"/>
                  </a:moveTo>
                  <a:lnTo>
                    <a:pt x="171450" y="91274"/>
                  </a:lnTo>
                  <a:lnTo>
                    <a:pt x="167881" y="87464"/>
                  </a:lnTo>
                  <a:lnTo>
                    <a:pt x="163118" y="88734"/>
                  </a:lnTo>
                  <a:lnTo>
                    <a:pt x="162331" y="90004"/>
                  </a:lnTo>
                  <a:lnTo>
                    <a:pt x="159550" y="97624"/>
                  </a:lnTo>
                  <a:lnTo>
                    <a:pt x="161925" y="100164"/>
                  </a:lnTo>
                  <a:lnTo>
                    <a:pt x="168681" y="98894"/>
                  </a:lnTo>
                  <a:lnTo>
                    <a:pt x="171856" y="95084"/>
                  </a:lnTo>
                  <a:close/>
                </a:path>
                <a:path w="2275204" h="594995">
                  <a:moveTo>
                    <a:pt x="176618" y="486244"/>
                  </a:moveTo>
                  <a:lnTo>
                    <a:pt x="176212" y="482434"/>
                  </a:lnTo>
                  <a:lnTo>
                    <a:pt x="172643" y="478624"/>
                  </a:lnTo>
                  <a:lnTo>
                    <a:pt x="170268" y="478624"/>
                  </a:lnTo>
                  <a:lnTo>
                    <a:pt x="170268" y="477354"/>
                  </a:lnTo>
                  <a:lnTo>
                    <a:pt x="155181" y="474814"/>
                  </a:lnTo>
                  <a:lnTo>
                    <a:pt x="153860" y="476084"/>
                  </a:lnTo>
                  <a:lnTo>
                    <a:pt x="154787" y="478624"/>
                  </a:lnTo>
                  <a:lnTo>
                    <a:pt x="157962" y="481164"/>
                  </a:lnTo>
                  <a:lnTo>
                    <a:pt x="152400" y="482434"/>
                  </a:lnTo>
                  <a:lnTo>
                    <a:pt x="150418" y="484974"/>
                  </a:lnTo>
                  <a:lnTo>
                    <a:pt x="155930" y="488784"/>
                  </a:lnTo>
                  <a:lnTo>
                    <a:pt x="162128" y="490054"/>
                  </a:lnTo>
                  <a:lnTo>
                    <a:pt x="169024" y="488784"/>
                  </a:lnTo>
                  <a:lnTo>
                    <a:pt x="176618" y="486244"/>
                  </a:lnTo>
                  <a:close/>
                </a:path>
                <a:path w="2275204" h="594995">
                  <a:moveTo>
                    <a:pt x="209956" y="520534"/>
                  </a:moveTo>
                  <a:lnTo>
                    <a:pt x="209550" y="510374"/>
                  </a:lnTo>
                  <a:lnTo>
                    <a:pt x="203606" y="510374"/>
                  </a:lnTo>
                  <a:lnTo>
                    <a:pt x="199631" y="515454"/>
                  </a:lnTo>
                  <a:lnTo>
                    <a:pt x="199631" y="517994"/>
                  </a:lnTo>
                  <a:lnTo>
                    <a:pt x="203073" y="520534"/>
                  </a:lnTo>
                  <a:lnTo>
                    <a:pt x="204000" y="523074"/>
                  </a:lnTo>
                  <a:lnTo>
                    <a:pt x="202412" y="524344"/>
                  </a:lnTo>
                  <a:lnTo>
                    <a:pt x="207175" y="523074"/>
                  </a:lnTo>
                  <a:lnTo>
                    <a:pt x="209956" y="520534"/>
                  </a:lnTo>
                  <a:close/>
                </a:path>
                <a:path w="2275204" h="594995">
                  <a:moveTo>
                    <a:pt x="209956" y="107784"/>
                  </a:moveTo>
                  <a:lnTo>
                    <a:pt x="207175" y="105244"/>
                  </a:lnTo>
                  <a:lnTo>
                    <a:pt x="200825" y="105244"/>
                  </a:lnTo>
                  <a:lnTo>
                    <a:pt x="198437" y="107784"/>
                  </a:lnTo>
                  <a:lnTo>
                    <a:pt x="200825" y="110324"/>
                  </a:lnTo>
                  <a:lnTo>
                    <a:pt x="207568" y="110324"/>
                  </a:lnTo>
                  <a:lnTo>
                    <a:pt x="209956" y="107784"/>
                  </a:lnTo>
                  <a:close/>
                </a:path>
                <a:path w="2275204" h="594995">
                  <a:moveTo>
                    <a:pt x="325043" y="45554"/>
                  </a:moveTo>
                  <a:lnTo>
                    <a:pt x="299339" y="7454"/>
                  </a:lnTo>
                  <a:lnTo>
                    <a:pt x="286550" y="1104"/>
                  </a:lnTo>
                  <a:lnTo>
                    <a:pt x="280200" y="1104"/>
                  </a:lnTo>
                  <a:lnTo>
                    <a:pt x="273850" y="7454"/>
                  </a:lnTo>
                  <a:lnTo>
                    <a:pt x="242100" y="1104"/>
                  </a:lnTo>
                  <a:lnTo>
                    <a:pt x="152806" y="7454"/>
                  </a:lnTo>
                  <a:lnTo>
                    <a:pt x="25006" y="7454"/>
                  </a:lnTo>
                  <a:lnTo>
                    <a:pt x="18656" y="1104"/>
                  </a:lnTo>
                  <a:lnTo>
                    <a:pt x="0" y="26504"/>
                  </a:lnTo>
                  <a:lnTo>
                    <a:pt x="0" y="39204"/>
                  </a:lnTo>
                  <a:lnTo>
                    <a:pt x="6350" y="70954"/>
                  </a:lnTo>
                  <a:lnTo>
                    <a:pt x="0" y="109054"/>
                  </a:lnTo>
                  <a:lnTo>
                    <a:pt x="0" y="510374"/>
                  </a:lnTo>
                  <a:lnTo>
                    <a:pt x="9131" y="542124"/>
                  </a:lnTo>
                  <a:lnTo>
                    <a:pt x="44450" y="567524"/>
                  </a:lnTo>
                  <a:lnTo>
                    <a:pt x="79375" y="548474"/>
                  </a:lnTo>
                  <a:lnTo>
                    <a:pt x="82550" y="472274"/>
                  </a:lnTo>
                  <a:lnTo>
                    <a:pt x="71437" y="453224"/>
                  </a:lnTo>
                  <a:lnTo>
                    <a:pt x="82550" y="408774"/>
                  </a:lnTo>
                  <a:lnTo>
                    <a:pt x="71437" y="389724"/>
                  </a:lnTo>
                  <a:lnTo>
                    <a:pt x="82550" y="313524"/>
                  </a:lnTo>
                  <a:lnTo>
                    <a:pt x="88900" y="294474"/>
                  </a:lnTo>
                  <a:lnTo>
                    <a:pt x="95250" y="294474"/>
                  </a:lnTo>
                  <a:lnTo>
                    <a:pt x="101600" y="300824"/>
                  </a:lnTo>
                  <a:lnTo>
                    <a:pt x="127000" y="300824"/>
                  </a:lnTo>
                  <a:lnTo>
                    <a:pt x="140538" y="298157"/>
                  </a:lnTo>
                  <a:lnTo>
                    <a:pt x="139306" y="302094"/>
                  </a:lnTo>
                  <a:lnTo>
                    <a:pt x="136931" y="302094"/>
                  </a:lnTo>
                  <a:lnTo>
                    <a:pt x="135737" y="303364"/>
                  </a:lnTo>
                  <a:lnTo>
                    <a:pt x="137058" y="308444"/>
                  </a:lnTo>
                  <a:lnTo>
                    <a:pt x="136664" y="312254"/>
                  </a:lnTo>
                  <a:lnTo>
                    <a:pt x="134543" y="314794"/>
                  </a:lnTo>
                  <a:lnTo>
                    <a:pt x="136931" y="317334"/>
                  </a:lnTo>
                  <a:lnTo>
                    <a:pt x="145656" y="328764"/>
                  </a:lnTo>
                  <a:lnTo>
                    <a:pt x="148831" y="328764"/>
                  </a:lnTo>
                  <a:lnTo>
                    <a:pt x="154393" y="332574"/>
                  </a:lnTo>
                  <a:lnTo>
                    <a:pt x="162331" y="338924"/>
                  </a:lnTo>
                  <a:lnTo>
                    <a:pt x="171399" y="332574"/>
                  </a:lnTo>
                  <a:lnTo>
                    <a:pt x="178396" y="328764"/>
                  </a:lnTo>
                  <a:lnTo>
                    <a:pt x="183311" y="327494"/>
                  </a:lnTo>
                  <a:lnTo>
                    <a:pt x="186143" y="327494"/>
                  </a:lnTo>
                  <a:lnTo>
                    <a:pt x="184150" y="318604"/>
                  </a:lnTo>
                  <a:lnTo>
                    <a:pt x="178206" y="313524"/>
                  </a:lnTo>
                  <a:lnTo>
                    <a:pt x="180187" y="308444"/>
                  </a:lnTo>
                  <a:lnTo>
                    <a:pt x="178041" y="307174"/>
                  </a:lnTo>
                  <a:lnTo>
                    <a:pt x="184556" y="307174"/>
                  </a:lnTo>
                  <a:lnTo>
                    <a:pt x="216306" y="300824"/>
                  </a:lnTo>
                  <a:lnTo>
                    <a:pt x="235750" y="313524"/>
                  </a:lnTo>
                  <a:lnTo>
                    <a:pt x="257975" y="300824"/>
                  </a:lnTo>
                  <a:lnTo>
                    <a:pt x="269087" y="294474"/>
                  </a:lnTo>
                  <a:lnTo>
                    <a:pt x="280200" y="288124"/>
                  </a:lnTo>
                  <a:lnTo>
                    <a:pt x="280200" y="269074"/>
                  </a:lnTo>
                  <a:lnTo>
                    <a:pt x="273850" y="256374"/>
                  </a:lnTo>
                  <a:lnTo>
                    <a:pt x="264325" y="246214"/>
                  </a:lnTo>
                  <a:lnTo>
                    <a:pt x="260692" y="243674"/>
                  </a:lnTo>
                  <a:lnTo>
                    <a:pt x="251625" y="237324"/>
                  </a:lnTo>
                  <a:lnTo>
                    <a:pt x="235750" y="229704"/>
                  </a:lnTo>
                  <a:lnTo>
                    <a:pt x="159156" y="240893"/>
                  </a:lnTo>
                  <a:lnTo>
                    <a:pt x="159156" y="294474"/>
                  </a:lnTo>
                  <a:lnTo>
                    <a:pt x="159156" y="296938"/>
                  </a:lnTo>
                  <a:lnTo>
                    <a:pt x="153949" y="295503"/>
                  </a:lnTo>
                  <a:lnTo>
                    <a:pt x="159156" y="294474"/>
                  </a:lnTo>
                  <a:lnTo>
                    <a:pt x="159156" y="240893"/>
                  </a:lnTo>
                  <a:lnTo>
                    <a:pt x="140106" y="243674"/>
                  </a:lnTo>
                  <a:lnTo>
                    <a:pt x="117703" y="241134"/>
                  </a:lnTo>
                  <a:lnTo>
                    <a:pt x="101701" y="233514"/>
                  </a:lnTo>
                  <a:lnTo>
                    <a:pt x="92100" y="222084"/>
                  </a:lnTo>
                  <a:lnTo>
                    <a:pt x="90385" y="212598"/>
                  </a:lnTo>
                  <a:lnTo>
                    <a:pt x="91020" y="213194"/>
                  </a:lnTo>
                  <a:lnTo>
                    <a:pt x="96837" y="214464"/>
                  </a:lnTo>
                  <a:lnTo>
                    <a:pt x="103187" y="214464"/>
                  </a:lnTo>
                  <a:lnTo>
                    <a:pt x="104381" y="213194"/>
                  </a:lnTo>
                  <a:lnTo>
                    <a:pt x="103987" y="210654"/>
                  </a:lnTo>
                  <a:lnTo>
                    <a:pt x="94983" y="206844"/>
                  </a:lnTo>
                  <a:lnTo>
                    <a:pt x="89357" y="206844"/>
                  </a:lnTo>
                  <a:lnTo>
                    <a:pt x="88900" y="204304"/>
                  </a:lnTo>
                  <a:lnTo>
                    <a:pt x="88900" y="153504"/>
                  </a:lnTo>
                  <a:lnTo>
                    <a:pt x="82550" y="90004"/>
                  </a:lnTo>
                  <a:lnTo>
                    <a:pt x="88900" y="83654"/>
                  </a:lnTo>
                  <a:lnTo>
                    <a:pt x="82550" y="77304"/>
                  </a:lnTo>
                  <a:lnTo>
                    <a:pt x="95250" y="64604"/>
                  </a:lnTo>
                  <a:lnTo>
                    <a:pt x="97231" y="72224"/>
                  </a:lnTo>
                  <a:lnTo>
                    <a:pt x="103187" y="78574"/>
                  </a:lnTo>
                  <a:lnTo>
                    <a:pt x="113106" y="82384"/>
                  </a:lnTo>
                  <a:lnTo>
                    <a:pt x="127000" y="83654"/>
                  </a:lnTo>
                  <a:lnTo>
                    <a:pt x="280200" y="83654"/>
                  </a:lnTo>
                  <a:lnTo>
                    <a:pt x="302615" y="64604"/>
                  </a:lnTo>
                  <a:lnTo>
                    <a:pt x="325043" y="45554"/>
                  </a:lnTo>
                  <a:close/>
                </a:path>
                <a:path w="2275204" h="594995">
                  <a:moveTo>
                    <a:pt x="332587" y="590931"/>
                  </a:moveTo>
                  <a:lnTo>
                    <a:pt x="329006" y="588162"/>
                  </a:lnTo>
                  <a:lnTo>
                    <a:pt x="326237" y="591731"/>
                  </a:lnTo>
                  <a:lnTo>
                    <a:pt x="329806" y="594512"/>
                  </a:lnTo>
                  <a:lnTo>
                    <a:pt x="332587" y="590931"/>
                  </a:lnTo>
                  <a:close/>
                </a:path>
                <a:path w="2275204" h="594995">
                  <a:moveTo>
                    <a:pt x="340918" y="173824"/>
                  </a:moveTo>
                  <a:lnTo>
                    <a:pt x="336943" y="148424"/>
                  </a:lnTo>
                  <a:lnTo>
                    <a:pt x="335762" y="148424"/>
                  </a:lnTo>
                  <a:lnTo>
                    <a:pt x="326237" y="144614"/>
                  </a:lnTo>
                  <a:lnTo>
                    <a:pt x="325831" y="139534"/>
                  </a:lnTo>
                  <a:lnTo>
                    <a:pt x="321475" y="138264"/>
                  </a:lnTo>
                  <a:lnTo>
                    <a:pt x="320281" y="136994"/>
                  </a:lnTo>
                  <a:lnTo>
                    <a:pt x="319887" y="134454"/>
                  </a:lnTo>
                  <a:lnTo>
                    <a:pt x="317893" y="139534"/>
                  </a:lnTo>
                  <a:lnTo>
                    <a:pt x="303606" y="142074"/>
                  </a:lnTo>
                  <a:lnTo>
                    <a:pt x="301625" y="143344"/>
                  </a:lnTo>
                  <a:lnTo>
                    <a:pt x="299504" y="147154"/>
                  </a:lnTo>
                  <a:lnTo>
                    <a:pt x="301231" y="149694"/>
                  </a:lnTo>
                  <a:lnTo>
                    <a:pt x="306781" y="154774"/>
                  </a:lnTo>
                  <a:lnTo>
                    <a:pt x="305993" y="156044"/>
                  </a:lnTo>
                  <a:lnTo>
                    <a:pt x="303606" y="156044"/>
                  </a:lnTo>
                  <a:lnTo>
                    <a:pt x="302285" y="157314"/>
                  </a:lnTo>
                  <a:lnTo>
                    <a:pt x="305333" y="163664"/>
                  </a:lnTo>
                  <a:lnTo>
                    <a:pt x="312737" y="172554"/>
                  </a:lnTo>
                  <a:lnTo>
                    <a:pt x="313931" y="173824"/>
                  </a:lnTo>
                  <a:lnTo>
                    <a:pt x="316306" y="173824"/>
                  </a:lnTo>
                  <a:lnTo>
                    <a:pt x="316712" y="177634"/>
                  </a:lnTo>
                  <a:lnTo>
                    <a:pt x="317893" y="178904"/>
                  </a:lnTo>
                  <a:lnTo>
                    <a:pt x="332587" y="178904"/>
                  </a:lnTo>
                  <a:lnTo>
                    <a:pt x="333768" y="180174"/>
                  </a:lnTo>
                  <a:lnTo>
                    <a:pt x="335356" y="175094"/>
                  </a:lnTo>
                  <a:lnTo>
                    <a:pt x="340918" y="173824"/>
                  </a:lnTo>
                  <a:close/>
                </a:path>
                <a:path w="2275204" h="594995">
                  <a:moveTo>
                    <a:pt x="373862" y="436714"/>
                  </a:moveTo>
                  <a:lnTo>
                    <a:pt x="372275" y="435444"/>
                  </a:lnTo>
                  <a:lnTo>
                    <a:pt x="369100" y="439254"/>
                  </a:lnTo>
                  <a:lnTo>
                    <a:pt x="369100" y="441794"/>
                  </a:lnTo>
                  <a:lnTo>
                    <a:pt x="370687" y="441794"/>
                  </a:lnTo>
                  <a:lnTo>
                    <a:pt x="373862" y="439254"/>
                  </a:lnTo>
                  <a:lnTo>
                    <a:pt x="373862" y="436714"/>
                  </a:lnTo>
                  <a:close/>
                </a:path>
                <a:path w="2275204" h="594995">
                  <a:moveTo>
                    <a:pt x="374650" y="506564"/>
                  </a:moveTo>
                  <a:lnTo>
                    <a:pt x="368693" y="491324"/>
                  </a:lnTo>
                  <a:lnTo>
                    <a:pt x="359702" y="488784"/>
                  </a:lnTo>
                  <a:lnTo>
                    <a:pt x="352298" y="488784"/>
                  </a:lnTo>
                  <a:lnTo>
                    <a:pt x="346468" y="492594"/>
                  </a:lnTo>
                  <a:lnTo>
                    <a:pt x="345287" y="493864"/>
                  </a:lnTo>
                  <a:lnTo>
                    <a:pt x="342112" y="502754"/>
                  </a:lnTo>
                  <a:lnTo>
                    <a:pt x="341579" y="509104"/>
                  </a:lnTo>
                  <a:lnTo>
                    <a:pt x="343700" y="512914"/>
                  </a:lnTo>
                  <a:lnTo>
                    <a:pt x="348462" y="516724"/>
                  </a:lnTo>
                  <a:lnTo>
                    <a:pt x="362343" y="520534"/>
                  </a:lnTo>
                  <a:lnTo>
                    <a:pt x="374650" y="506564"/>
                  </a:lnTo>
                  <a:close/>
                </a:path>
                <a:path w="2275204" h="594995">
                  <a:moveTo>
                    <a:pt x="377431" y="420204"/>
                  </a:moveTo>
                  <a:lnTo>
                    <a:pt x="377037" y="417664"/>
                  </a:lnTo>
                  <a:lnTo>
                    <a:pt x="368693" y="418934"/>
                  </a:lnTo>
                  <a:lnTo>
                    <a:pt x="367512" y="417664"/>
                  </a:lnTo>
                  <a:lnTo>
                    <a:pt x="367512" y="416394"/>
                  </a:lnTo>
                  <a:lnTo>
                    <a:pt x="366712" y="415124"/>
                  </a:lnTo>
                  <a:lnTo>
                    <a:pt x="362750" y="415124"/>
                  </a:lnTo>
                  <a:lnTo>
                    <a:pt x="366712" y="408774"/>
                  </a:lnTo>
                  <a:lnTo>
                    <a:pt x="363270" y="404964"/>
                  </a:lnTo>
                  <a:lnTo>
                    <a:pt x="361022" y="399884"/>
                  </a:lnTo>
                  <a:lnTo>
                    <a:pt x="359968" y="392264"/>
                  </a:lnTo>
                  <a:lnTo>
                    <a:pt x="354406" y="388454"/>
                  </a:lnTo>
                  <a:lnTo>
                    <a:pt x="358381" y="384644"/>
                  </a:lnTo>
                  <a:lnTo>
                    <a:pt x="357581" y="383374"/>
                  </a:lnTo>
                  <a:lnTo>
                    <a:pt x="348856" y="382104"/>
                  </a:lnTo>
                  <a:lnTo>
                    <a:pt x="348462" y="380834"/>
                  </a:lnTo>
                  <a:lnTo>
                    <a:pt x="346875" y="379564"/>
                  </a:lnTo>
                  <a:lnTo>
                    <a:pt x="345287" y="379564"/>
                  </a:lnTo>
                  <a:lnTo>
                    <a:pt x="346075" y="378294"/>
                  </a:lnTo>
                  <a:lnTo>
                    <a:pt x="339191" y="375754"/>
                  </a:lnTo>
                  <a:lnTo>
                    <a:pt x="335356" y="374484"/>
                  </a:lnTo>
                  <a:lnTo>
                    <a:pt x="334568" y="374484"/>
                  </a:lnTo>
                  <a:lnTo>
                    <a:pt x="333679" y="373214"/>
                  </a:lnTo>
                  <a:lnTo>
                    <a:pt x="331889" y="370674"/>
                  </a:lnTo>
                  <a:lnTo>
                    <a:pt x="331000" y="369404"/>
                  </a:lnTo>
                  <a:lnTo>
                    <a:pt x="329145" y="368134"/>
                  </a:lnTo>
                  <a:lnTo>
                    <a:pt x="327825" y="368134"/>
                  </a:lnTo>
                  <a:lnTo>
                    <a:pt x="326237" y="370674"/>
                  </a:lnTo>
                  <a:lnTo>
                    <a:pt x="323062" y="370674"/>
                  </a:lnTo>
                  <a:lnTo>
                    <a:pt x="320141" y="369404"/>
                  </a:lnTo>
                  <a:lnTo>
                    <a:pt x="316966" y="369404"/>
                  </a:lnTo>
                  <a:lnTo>
                    <a:pt x="313537" y="373214"/>
                  </a:lnTo>
                  <a:lnTo>
                    <a:pt x="310362" y="370674"/>
                  </a:lnTo>
                  <a:lnTo>
                    <a:pt x="307187" y="370674"/>
                  </a:lnTo>
                  <a:lnTo>
                    <a:pt x="307581" y="374484"/>
                  </a:lnTo>
                  <a:lnTo>
                    <a:pt x="302425" y="378294"/>
                  </a:lnTo>
                  <a:lnTo>
                    <a:pt x="299504" y="375754"/>
                  </a:lnTo>
                  <a:lnTo>
                    <a:pt x="297522" y="375754"/>
                  </a:lnTo>
                  <a:lnTo>
                    <a:pt x="296468" y="377024"/>
                  </a:lnTo>
                  <a:lnTo>
                    <a:pt x="294881" y="377024"/>
                  </a:lnTo>
                  <a:lnTo>
                    <a:pt x="296862" y="379564"/>
                  </a:lnTo>
                  <a:lnTo>
                    <a:pt x="293954" y="382104"/>
                  </a:lnTo>
                  <a:lnTo>
                    <a:pt x="293687" y="384644"/>
                  </a:lnTo>
                  <a:lnTo>
                    <a:pt x="296075" y="385914"/>
                  </a:lnTo>
                  <a:lnTo>
                    <a:pt x="294487" y="388454"/>
                  </a:lnTo>
                  <a:lnTo>
                    <a:pt x="292900" y="387184"/>
                  </a:lnTo>
                  <a:lnTo>
                    <a:pt x="291439" y="385914"/>
                  </a:lnTo>
                  <a:lnTo>
                    <a:pt x="290118" y="387184"/>
                  </a:lnTo>
                  <a:lnTo>
                    <a:pt x="289725" y="388454"/>
                  </a:lnTo>
                  <a:lnTo>
                    <a:pt x="288658" y="389724"/>
                  </a:lnTo>
                  <a:lnTo>
                    <a:pt x="289064" y="390994"/>
                  </a:lnTo>
                  <a:lnTo>
                    <a:pt x="290906" y="392264"/>
                  </a:lnTo>
                  <a:lnTo>
                    <a:pt x="287997" y="394804"/>
                  </a:lnTo>
                  <a:lnTo>
                    <a:pt x="287070" y="396074"/>
                  </a:lnTo>
                  <a:lnTo>
                    <a:pt x="288137" y="397344"/>
                  </a:lnTo>
                  <a:lnTo>
                    <a:pt x="286016" y="399884"/>
                  </a:lnTo>
                  <a:lnTo>
                    <a:pt x="285623" y="401154"/>
                  </a:lnTo>
                  <a:lnTo>
                    <a:pt x="286943" y="402424"/>
                  </a:lnTo>
                  <a:lnTo>
                    <a:pt x="289318" y="403694"/>
                  </a:lnTo>
                  <a:lnTo>
                    <a:pt x="291312" y="403694"/>
                  </a:lnTo>
                  <a:lnTo>
                    <a:pt x="289318" y="404964"/>
                  </a:lnTo>
                  <a:lnTo>
                    <a:pt x="285750" y="406234"/>
                  </a:lnTo>
                  <a:lnTo>
                    <a:pt x="285750" y="408774"/>
                  </a:lnTo>
                  <a:lnTo>
                    <a:pt x="292493" y="411314"/>
                  </a:lnTo>
                  <a:lnTo>
                    <a:pt x="289585" y="415124"/>
                  </a:lnTo>
                  <a:lnTo>
                    <a:pt x="288925" y="417664"/>
                  </a:lnTo>
                  <a:lnTo>
                    <a:pt x="290512" y="418934"/>
                  </a:lnTo>
                  <a:lnTo>
                    <a:pt x="291312" y="418934"/>
                  </a:lnTo>
                  <a:lnTo>
                    <a:pt x="288531" y="421474"/>
                  </a:lnTo>
                  <a:lnTo>
                    <a:pt x="288531" y="424014"/>
                  </a:lnTo>
                  <a:lnTo>
                    <a:pt x="294081" y="424014"/>
                  </a:lnTo>
                  <a:lnTo>
                    <a:pt x="296075" y="425284"/>
                  </a:lnTo>
                  <a:lnTo>
                    <a:pt x="296075" y="426554"/>
                  </a:lnTo>
                  <a:lnTo>
                    <a:pt x="294487" y="427824"/>
                  </a:lnTo>
                  <a:lnTo>
                    <a:pt x="294347" y="429094"/>
                  </a:lnTo>
                  <a:lnTo>
                    <a:pt x="295668" y="430364"/>
                  </a:lnTo>
                  <a:lnTo>
                    <a:pt x="296468" y="430364"/>
                  </a:lnTo>
                  <a:lnTo>
                    <a:pt x="297522" y="431634"/>
                  </a:lnTo>
                  <a:lnTo>
                    <a:pt x="299110" y="431634"/>
                  </a:lnTo>
                  <a:lnTo>
                    <a:pt x="301231" y="429094"/>
                  </a:lnTo>
                  <a:lnTo>
                    <a:pt x="304406" y="431634"/>
                  </a:lnTo>
                  <a:lnTo>
                    <a:pt x="302818" y="434174"/>
                  </a:lnTo>
                  <a:lnTo>
                    <a:pt x="302679" y="435444"/>
                  </a:lnTo>
                  <a:lnTo>
                    <a:pt x="304012" y="436714"/>
                  </a:lnTo>
                  <a:lnTo>
                    <a:pt x="304800" y="437984"/>
                  </a:lnTo>
                  <a:lnTo>
                    <a:pt x="306387" y="437984"/>
                  </a:lnTo>
                  <a:lnTo>
                    <a:pt x="313270" y="441794"/>
                  </a:lnTo>
                  <a:lnTo>
                    <a:pt x="317893" y="443064"/>
                  </a:lnTo>
                  <a:lnTo>
                    <a:pt x="320281" y="440524"/>
                  </a:lnTo>
                  <a:lnTo>
                    <a:pt x="323850" y="444334"/>
                  </a:lnTo>
                  <a:lnTo>
                    <a:pt x="327558" y="444334"/>
                  </a:lnTo>
                  <a:lnTo>
                    <a:pt x="332181" y="443064"/>
                  </a:lnTo>
                  <a:lnTo>
                    <a:pt x="337743" y="440524"/>
                  </a:lnTo>
                  <a:lnTo>
                    <a:pt x="339725" y="445604"/>
                  </a:lnTo>
                  <a:lnTo>
                    <a:pt x="342900" y="445604"/>
                  </a:lnTo>
                  <a:lnTo>
                    <a:pt x="342366" y="440524"/>
                  </a:lnTo>
                  <a:lnTo>
                    <a:pt x="342633" y="436714"/>
                  </a:lnTo>
                  <a:lnTo>
                    <a:pt x="343700" y="435444"/>
                  </a:lnTo>
                  <a:lnTo>
                    <a:pt x="347268" y="436714"/>
                  </a:lnTo>
                  <a:lnTo>
                    <a:pt x="345287" y="439254"/>
                  </a:lnTo>
                  <a:lnTo>
                    <a:pt x="345287" y="440524"/>
                  </a:lnTo>
                  <a:lnTo>
                    <a:pt x="346875" y="441794"/>
                  </a:lnTo>
                  <a:lnTo>
                    <a:pt x="349542" y="440372"/>
                  </a:lnTo>
                  <a:lnTo>
                    <a:pt x="349643" y="440524"/>
                  </a:lnTo>
                  <a:lnTo>
                    <a:pt x="351231" y="441794"/>
                  </a:lnTo>
                  <a:lnTo>
                    <a:pt x="352691" y="441794"/>
                  </a:lnTo>
                  <a:lnTo>
                    <a:pt x="354012" y="440524"/>
                  </a:lnTo>
                  <a:lnTo>
                    <a:pt x="352742" y="435444"/>
                  </a:lnTo>
                  <a:lnTo>
                    <a:pt x="352425" y="434174"/>
                  </a:lnTo>
                  <a:lnTo>
                    <a:pt x="352031" y="431634"/>
                  </a:lnTo>
                  <a:lnTo>
                    <a:pt x="353618" y="430364"/>
                  </a:lnTo>
                  <a:lnTo>
                    <a:pt x="355206" y="430364"/>
                  </a:lnTo>
                  <a:lnTo>
                    <a:pt x="356793" y="431634"/>
                  </a:lnTo>
                  <a:lnTo>
                    <a:pt x="358114" y="431634"/>
                  </a:lnTo>
                  <a:lnTo>
                    <a:pt x="359168" y="430364"/>
                  </a:lnTo>
                  <a:lnTo>
                    <a:pt x="359295" y="429094"/>
                  </a:lnTo>
                  <a:lnTo>
                    <a:pt x="359702" y="425284"/>
                  </a:lnTo>
                  <a:lnTo>
                    <a:pt x="360756" y="422744"/>
                  </a:lnTo>
                  <a:lnTo>
                    <a:pt x="362343" y="420204"/>
                  </a:lnTo>
                  <a:lnTo>
                    <a:pt x="377431" y="420204"/>
                  </a:lnTo>
                  <a:close/>
                </a:path>
                <a:path w="2275204" h="594995">
                  <a:moveTo>
                    <a:pt x="392112" y="472668"/>
                  </a:moveTo>
                  <a:lnTo>
                    <a:pt x="390918" y="471868"/>
                  </a:lnTo>
                  <a:lnTo>
                    <a:pt x="388937" y="471868"/>
                  </a:lnTo>
                  <a:lnTo>
                    <a:pt x="389331" y="476237"/>
                  </a:lnTo>
                  <a:lnTo>
                    <a:pt x="392112" y="472668"/>
                  </a:lnTo>
                  <a:close/>
                </a:path>
                <a:path w="2275204" h="594995">
                  <a:moveTo>
                    <a:pt x="441731" y="150406"/>
                  </a:moveTo>
                  <a:lnTo>
                    <a:pt x="437362" y="150799"/>
                  </a:lnTo>
                  <a:lnTo>
                    <a:pt x="436168" y="151993"/>
                  </a:lnTo>
                  <a:lnTo>
                    <a:pt x="436562" y="154368"/>
                  </a:lnTo>
                  <a:lnTo>
                    <a:pt x="440931" y="153974"/>
                  </a:lnTo>
                  <a:lnTo>
                    <a:pt x="441731" y="152781"/>
                  </a:lnTo>
                  <a:lnTo>
                    <a:pt x="441731" y="150406"/>
                  </a:lnTo>
                  <a:close/>
                </a:path>
                <a:path w="2275204" h="594995">
                  <a:moveTo>
                    <a:pt x="473481" y="211124"/>
                  </a:moveTo>
                  <a:lnTo>
                    <a:pt x="469900" y="207949"/>
                  </a:lnTo>
                  <a:lnTo>
                    <a:pt x="465137" y="208343"/>
                  </a:lnTo>
                  <a:lnTo>
                    <a:pt x="463156" y="210731"/>
                  </a:lnTo>
                  <a:lnTo>
                    <a:pt x="464350" y="211912"/>
                  </a:lnTo>
                  <a:lnTo>
                    <a:pt x="471487" y="213499"/>
                  </a:lnTo>
                  <a:lnTo>
                    <a:pt x="473481" y="211124"/>
                  </a:lnTo>
                  <a:close/>
                </a:path>
                <a:path w="2275204" h="594995">
                  <a:moveTo>
                    <a:pt x="487768" y="236131"/>
                  </a:moveTo>
                  <a:lnTo>
                    <a:pt x="483006" y="231762"/>
                  </a:lnTo>
                  <a:lnTo>
                    <a:pt x="480618" y="232156"/>
                  </a:lnTo>
                  <a:lnTo>
                    <a:pt x="479831" y="233349"/>
                  </a:lnTo>
                  <a:lnTo>
                    <a:pt x="479831" y="235331"/>
                  </a:lnTo>
                  <a:lnTo>
                    <a:pt x="484060" y="236918"/>
                  </a:lnTo>
                  <a:lnTo>
                    <a:pt x="486702" y="237197"/>
                  </a:lnTo>
                  <a:lnTo>
                    <a:pt x="487768" y="236131"/>
                  </a:lnTo>
                  <a:close/>
                </a:path>
                <a:path w="2275204" h="594995">
                  <a:moveTo>
                    <a:pt x="488950" y="180568"/>
                  </a:moveTo>
                  <a:lnTo>
                    <a:pt x="487768" y="179768"/>
                  </a:lnTo>
                  <a:lnTo>
                    <a:pt x="478637" y="178181"/>
                  </a:lnTo>
                  <a:lnTo>
                    <a:pt x="479031" y="182549"/>
                  </a:lnTo>
                  <a:lnTo>
                    <a:pt x="481418" y="184531"/>
                  </a:lnTo>
                  <a:lnTo>
                    <a:pt x="486181" y="184137"/>
                  </a:lnTo>
                  <a:lnTo>
                    <a:pt x="488950" y="180568"/>
                  </a:lnTo>
                  <a:close/>
                </a:path>
                <a:path w="2275204" h="594995">
                  <a:moveTo>
                    <a:pt x="1137221" y="32143"/>
                  </a:moveTo>
                  <a:lnTo>
                    <a:pt x="1124521" y="18211"/>
                  </a:lnTo>
                  <a:lnTo>
                    <a:pt x="1124521" y="300431"/>
                  </a:lnTo>
                  <a:lnTo>
                    <a:pt x="1124521" y="310743"/>
                  </a:lnTo>
                  <a:lnTo>
                    <a:pt x="1083246" y="310743"/>
                  </a:lnTo>
                  <a:lnTo>
                    <a:pt x="1083246" y="300431"/>
                  </a:lnTo>
                  <a:lnTo>
                    <a:pt x="1124521" y="300431"/>
                  </a:lnTo>
                  <a:lnTo>
                    <a:pt x="1124521" y="18211"/>
                  </a:lnTo>
                  <a:lnTo>
                    <a:pt x="1108646" y="787"/>
                  </a:lnTo>
                  <a:lnTo>
                    <a:pt x="1061021" y="787"/>
                  </a:lnTo>
                  <a:lnTo>
                    <a:pt x="1041971" y="21424"/>
                  </a:lnTo>
                  <a:lnTo>
                    <a:pt x="1041971" y="125006"/>
                  </a:lnTo>
                  <a:lnTo>
                    <a:pt x="1061021" y="145643"/>
                  </a:lnTo>
                  <a:lnTo>
                    <a:pt x="1041971" y="176606"/>
                  </a:lnTo>
                  <a:lnTo>
                    <a:pt x="1041971" y="290106"/>
                  </a:lnTo>
                  <a:lnTo>
                    <a:pt x="1051496" y="341706"/>
                  </a:lnTo>
                  <a:lnTo>
                    <a:pt x="1041971" y="352018"/>
                  </a:lnTo>
                  <a:lnTo>
                    <a:pt x="1051496" y="382981"/>
                  </a:lnTo>
                  <a:lnTo>
                    <a:pt x="1041971" y="424256"/>
                  </a:lnTo>
                  <a:lnTo>
                    <a:pt x="1041971" y="455206"/>
                  </a:lnTo>
                  <a:lnTo>
                    <a:pt x="1051496" y="527443"/>
                  </a:lnTo>
                  <a:lnTo>
                    <a:pt x="1041971" y="537756"/>
                  </a:lnTo>
                  <a:lnTo>
                    <a:pt x="1108646" y="568325"/>
                  </a:lnTo>
                  <a:lnTo>
                    <a:pt x="1137221" y="537756"/>
                  </a:lnTo>
                  <a:lnTo>
                    <a:pt x="1134846" y="501637"/>
                  </a:lnTo>
                  <a:lnTo>
                    <a:pt x="1127696" y="475843"/>
                  </a:lnTo>
                  <a:lnTo>
                    <a:pt x="1115796" y="460362"/>
                  </a:lnTo>
                  <a:lnTo>
                    <a:pt x="1099121" y="455206"/>
                  </a:lnTo>
                  <a:lnTo>
                    <a:pt x="1099121" y="444893"/>
                  </a:lnTo>
                  <a:lnTo>
                    <a:pt x="1127696" y="444893"/>
                  </a:lnTo>
                  <a:lnTo>
                    <a:pt x="1127696" y="413931"/>
                  </a:lnTo>
                  <a:lnTo>
                    <a:pt x="1137221" y="362343"/>
                  </a:lnTo>
                  <a:lnTo>
                    <a:pt x="1127696" y="362343"/>
                  </a:lnTo>
                  <a:lnTo>
                    <a:pt x="1118171" y="352018"/>
                  </a:lnTo>
                  <a:lnTo>
                    <a:pt x="1133411" y="310743"/>
                  </a:lnTo>
                  <a:lnTo>
                    <a:pt x="1137221" y="300431"/>
                  </a:lnTo>
                  <a:lnTo>
                    <a:pt x="1137221" y="290106"/>
                  </a:lnTo>
                  <a:lnTo>
                    <a:pt x="1127696" y="279793"/>
                  </a:lnTo>
                  <a:lnTo>
                    <a:pt x="1137221" y="269468"/>
                  </a:lnTo>
                  <a:lnTo>
                    <a:pt x="1137221" y="73418"/>
                  </a:lnTo>
                  <a:lnTo>
                    <a:pt x="1127696" y="63093"/>
                  </a:lnTo>
                  <a:lnTo>
                    <a:pt x="1137221" y="52781"/>
                  </a:lnTo>
                  <a:lnTo>
                    <a:pt x="1137221" y="32143"/>
                  </a:lnTo>
                  <a:close/>
                </a:path>
                <a:path w="2275204" h="594995">
                  <a:moveTo>
                    <a:pt x="1735086" y="415124"/>
                  </a:moveTo>
                  <a:lnTo>
                    <a:pt x="1734032" y="414070"/>
                  </a:lnTo>
                  <a:lnTo>
                    <a:pt x="1732445" y="410641"/>
                  </a:lnTo>
                  <a:lnTo>
                    <a:pt x="1730324" y="404812"/>
                  </a:lnTo>
                  <a:lnTo>
                    <a:pt x="1725561" y="399249"/>
                  </a:lnTo>
                  <a:lnTo>
                    <a:pt x="1720545" y="396481"/>
                  </a:lnTo>
                  <a:lnTo>
                    <a:pt x="1715249" y="396481"/>
                  </a:lnTo>
                  <a:lnTo>
                    <a:pt x="1714449" y="395681"/>
                  </a:lnTo>
                  <a:lnTo>
                    <a:pt x="1714449" y="394893"/>
                  </a:lnTo>
                  <a:lnTo>
                    <a:pt x="1715249" y="394093"/>
                  </a:lnTo>
                  <a:lnTo>
                    <a:pt x="1715249" y="391058"/>
                  </a:lnTo>
                  <a:lnTo>
                    <a:pt x="1713395" y="389064"/>
                  </a:lnTo>
                  <a:lnTo>
                    <a:pt x="1709686" y="387743"/>
                  </a:lnTo>
                  <a:lnTo>
                    <a:pt x="1707845" y="387743"/>
                  </a:lnTo>
                  <a:lnTo>
                    <a:pt x="1706118" y="389470"/>
                  </a:lnTo>
                  <a:lnTo>
                    <a:pt x="1704530" y="392899"/>
                  </a:lnTo>
                  <a:lnTo>
                    <a:pt x="1705330" y="394893"/>
                  </a:lnTo>
                  <a:lnTo>
                    <a:pt x="1693684" y="398856"/>
                  </a:lnTo>
                  <a:lnTo>
                    <a:pt x="1687855" y="403491"/>
                  </a:lnTo>
                  <a:lnTo>
                    <a:pt x="1687855" y="408774"/>
                  </a:lnTo>
                  <a:lnTo>
                    <a:pt x="1684286" y="413931"/>
                  </a:lnTo>
                  <a:lnTo>
                    <a:pt x="1684286" y="417106"/>
                  </a:lnTo>
                  <a:lnTo>
                    <a:pt x="1685086" y="417906"/>
                  </a:lnTo>
                  <a:lnTo>
                    <a:pt x="1684286" y="419887"/>
                  </a:lnTo>
                  <a:lnTo>
                    <a:pt x="1686191" y="430136"/>
                  </a:lnTo>
                  <a:lnTo>
                    <a:pt x="1689544" y="437451"/>
                  </a:lnTo>
                  <a:lnTo>
                    <a:pt x="1694332" y="441833"/>
                  </a:lnTo>
                  <a:lnTo>
                    <a:pt x="1700568" y="443306"/>
                  </a:lnTo>
                  <a:lnTo>
                    <a:pt x="1703743" y="443306"/>
                  </a:lnTo>
                  <a:lnTo>
                    <a:pt x="1705330" y="445287"/>
                  </a:lnTo>
                  <a:lnTo>
                    <a:pt x="1705330" y="449262"/>
                  </a:lnTo>
                  <a:lnTo>
                    <a:pt x="1706118" y="449262"/>
                  </a:lnTo>
                  <a:lnTo>
                    <a:pt x="1707045" y="450723"/>
                  </a:lnTo>
                  <a:lnTo>
                    <a:pt x="1708099" y="453631"/>
                  </a:lnTo>
                  <a:lnTo>
                    <a:pt x="1715643" y="455218"/>
                  </a:lnTo>
                  <a:lnTo>
                    <a:pt x="1720799" y="454418"/>
                  </a:lnTo>
                  <a:lnTo>
                    <a:pt x="1721993" y="454418"/>
                  </a:lnTo>
                  <a:lnTo>
                    <a:pt x="1721993" y="455218"/>
                  </a:lnTo>
                  <a:lnTo>
                    <a:pt x="1717230" y="456399"/>
                  </a:lnTo>
                  <a:lnTo>
                    <a:pt x="1712468" y="455612"/>
                  </a:lnTo>
                  <a:lnTo>
                    <a:pt x="1712468" y="457200"/>
                  </a:lnTo>
                  <a:lnTo>
                    <a:pt x="1714055" y="458127"/>
                  </a:lnTo>
                  <a:lnTo>
                    <a:pt x="1717230" y="459181"/>
                  </a:lnTo>
                  <a:lnTo>
                    <a:pt x="1717230" y="461302"/>
                  </a:lnTo>
                  <a:lnTo>
                    <a:pt x="1718424" y="462889"/>
                  </a:lnTo>
                  <a:lnTo>
                    <a:pt x="1720799" y="463943"/>
                  </a:lnTo>
                  <a:lnTo>
                    <a:pt x="1722780" y="463943"/>
                  </a:lnTo>
                  <a:lnTo>
                    <a:pt x="1726488" y="463143"/>
                  </a:lnTo>
                  <a:lnTo>
                    <a:pt x="1728343" y="461302"/>
                  </a:lnTo>
                  <a:lnTo>
                    <a:pt x="1728343" y="456399"/>
                  </a:lnTo>
                  <a:lnTo>
                    <a:pt x="1728343" y="455218"/>
                  </a:lnTo>
                  <a:lnTo>
                    <a:pt x="1728673" y="454418"/>
                  </a:lnTo>
                  <a:lnTo>
                    <a:pt x="1729003" y="453631"/>
                  </a:lnTo>
                  <a:lnTo>
                    <a:pt x="1730324" y="453631"/>
                  </a:lnTo>
                  <a:lnTo>
                    <a:pt x="1730032" y="452831"/>
                  </a:lnTo>
                  <a:lnTo>
                    <a:pt x="1729536" y="451510"/>
                  </a:lnTo>
                  <a:lnTo>
                    <a:pt x="1728609" y="450329"/>
                  </a:lnTo>
                  <a:lnTo>
                    <a:pt x="1727542" y="450049"/>
                  </a:lnTo>
                  <a:lnTo>
                    <a:pt x="1719211" y="450049"/>
                  </a:lnTo>
                  <a:lnTo>
                    <a:pt x="1711680" y="452831"/>
                  </a:lnTo>
                  <a:lnTo>
                    <a:pt x="1710880" y="452437"/>
                  </a:lnTo>
                  <a:lnTo>
                    <a:pt x="1710956" y="451510"/>
                  </a:lnTo>
                  <a:lnTo>
                    <a:pt x="1714322" y="446087"/>
                  </a:lnTo>
                  <a:lnTo>
                    <a:pt x="1716836" y="443306"/>
                  </a:lnTo>
                  <a:lnTo>
                    <a:pt x="1718424" y="443306"/>
                  </a:lnTo>
                  <a:lnTo>
                    <a:pt x="1728736" y="439610"/>
                  </a:lnTo>
                  <a:lnTo>
                    <a:pt x="1733892" y="434174"/>
                  </a:lnTo>
                  <a:lnTo>
                    <a:pt x="1733892" y="427037"/>
                  </a:lnTo>
                  <a:lnTo>
                    <a:pt x="1734693" y="427037"/>
                  </a:lnTo>
                  <a:lnTo>
                    <a:pt x="1735086" y="425843"/>
                  </a:lnTo>
                  <a:lnTo>
                    <a:pt x="1735086" y="415124"/>
                  </a:lnTo>
                  <a:close/>
                </a:path>
                <a:path w="2275204" h="594995">
                  <a:moveTo>
                    <a:pt x="1811286" y="118668"/>
                  </a:moveTo>
                  <a:lnTo>
                    <a:pt x="1798980" y="105968"/>
                  </a:lnTo>
                  <a:lnTo>
                    <a:pt x="1792630" y="105968"/>
                  </a:lnTo>
                  <a:lnTo>
                    <a:pt x="1779930" y="118262"/>
                  </a:lnTo>
                  <a:lnTo>
                    <a:pt x="1792630" y="130962"/>
                  </a:lnTo>
                  <a:lnTo>
                    <a:pt x="1811286" y="130962"/>
                  </a:lnTo>
                  <a:lnTo>
                    <a:pt x="1811286" y="118668"/>
                  </a:lnTo>
                  <a:close/>
                </a:path>
                <a:path w="2275204" h="594995">
                  <a:moveTo>
                    <a:pt x="1874786" y="494106"/>
                  </a:moveTo>
                  <a:lnTo>
                    <a:pt x="1860499" y="479818"/>
                  </a:lnTo>
                  <a:lnTo>
                    <a:pt x="1858911" y="479818"/>
                  </a:lnTo>
                  <a:lnTo>
                    <a:pt x="1857324" y="481406"/>
                  </a:lnTo>
                  <a:lnTo>
                    <a:pt x="1857324" y="487756"/>
                  </a:lnTo>
                  <a:lnTo>
                    <a:pt x="1861553" y="492518"/>
                  </a:lnTo>
                  <a:lnTo>
                    <a:pt x="1870024" y="495693"/>
                  </a:lnTo>
                  <a:lnTo>
                    <a:pt x="1874786" y="494106"/>
                  </a:lnTo>
                  <a:close/>
                </a:path>
                <a:path w="2275204" h="594995">
                  <a:moveTo>
                    <a:pt x="2265311" y="44450"/>
                  </a:moveTo>
                  <a:lnTo>
                    <a:pt x="2254834" y="24993"/>
                  </a:lnTo>
                  <a:lnTo>
                    <a:pt x="2244077" y="11112"/>
                  </a:lnTo>
                  <a:lnTo>
                    <a:pt x="2233015" y="2768"/>
                  </a:lnTo>
                  <a:lnTo>
                    <a:pt x="2221661" y="0"/>
                  </a:lnTo>
                  <a:lnTo>
                    <a:pt x="2177211" y="24993"/>
                  </a:lnTo>
                  <a:lnTo>
                    <a:pt x="2181568" y="75895"/>
                  </a:lnTo>
                  <a:lnTo>
                    <a:pt x="2187130" y="120243"/>
                  </a:lnTo>
                  <a:lnTo>
                    <a:pt x="2193874" y="158051"/>
                  </a:lnTo>
                  <a:lnTo>
                    <a:pt x="2201811" y="189306"/>
                  </a:lnTo>
                  <a:lnTo>
                    <a:pt x="2196401" y="191262"/>
                  </a:lnTo>
                  <a:lnTo>
                    <a:pt x="2192490" y="197142"/>
                  </a:lnTo>
                  <a:lnTo>
                    <a:pt x="2190051" y="206933"/>
                  </a:lnTo>
                  <a:lnTo>
                    <a:pt x="2189111" y="220662"/>
                  </a:lnTo>
                  <a:lnTo>
                    <a:pt x="2189111" y="296456"/>
                  </a:lnTo>
                  <a:lnTo>
                    <a:pt x="2201418" y="378218"/>
                  </a:lnTo>
                  <a:lnTo>
                    <a:pt x="2182368" y="390918"/>
                  </a:lnTo>
                  <a:lnTo>
                    <a:pt x="2151011" y="378218"/>
                  </a:lnTo>
                  <a:lnTo>
                    <a:pt x="2130882" y="327456"/>
                  </a:lnTo>
                  <a:lnTo>
                    <a:pt x="2109546" y="278079"/>
                  </a:lnTo>
                  <a:lnTo>
                    <a:pt x="2087003" y="230047"/>
                  </a:lnTo>
                  <a:lnTo>
                    <a:pt x="2078583" y="213512"/>
                  </a:lnTo>
                  <a:lnTo>
                    <a:pt x="2068880" y="194462"/>
                  </a:lnTo>
                  <a:lnTo>
                    <a:pt x="2063254" y="183400"/>
                  </a:lnTo>
                  <a:lnTo>
                    <a:pt x="2038299" y="138112"/>
                  </a:lnTo>
                  <a:lnTo>
                    <a:pt x="2015083" y="84582"/>
                  </a:lnTo>
                  <a:lnTo>
                    <a:pt x="1995830" y="44640"/>
                  </a:lnTo>
                  <a:lnTo>
                    <a:pt x="1980552" y="18300"/>
                  </a:lnTo>
                  <a:lnTo>
                    <a:pt x="1974875" y="11899"/>
                  </a:lnTo>
                  <a:lnTo>
                    <a:pt x="1969249" y="5549"/>
                  </a:lnTo>
                  <a:lnTo>
                    <a:pt x="1950199" y="11899"/>
                  </a:lnTo>
                  <a:lnTo>
                    <a:pt x="1925193" y="5549"/>
                  </a:lnTo>
                  <a:lnTo>
                    <a:pt x="1912518" y="11569"/>
                  </a:lnTo>
                  <a:lnTo>
                    <a:pt x="1893633" y="84582"/>
                  </a:lnTo>
                  <a:lnTo>
                    <a:pt x="1893519" y="138112"/>
                  </a:lnTo>
                  <a:lnTo>
                    <a:pt x="1899399" y="169062"/>
                  </a:lnTo>
                  <a:lnTo>
                    <a:pt x="1885683" y="170243"/>
                  </a:lnTo>
                  <a:lnTo>
                    <a:pt x="1875878" y="173824"/>
                  </a:lnTo>
                  <a:lnTo>
                    <a:pt x="1869998" y="179768"/>
                  </a:lnTo>
                  <a:lnTo>
                    <a:pt x="1868043" y="188112"/>
                  </a:lnTo>
                  <a:lnTo>
                    <a:pt x="1880349" y="200812"/>
                  </a:lnTo>
                  <a:lnTo>
                    <a:pt x="1899399" y="200812"/>
                  </a:lnTo>
                  <a:lnTo>
                    <a:pt x="1905749" y="194462"/>
                  </a:lnTo>
                  <a:lnTo>
                    <a:pt x="1911705" y="200812"/>
                  </a:lnTo>
                  <a:lnTo>
                    <a:pt x="1899399" y="225818"/>
                  </a:lnTo>
                  <a:lnTo>
                    <a:pt x="1904949" y="327025"/>
                  </a:lnTo>
                  <a:lnTo>
                    <a:pt x="1899005" y="383781"/>
                  </a:lnTo>
                  <a:lnTo>
                    <a:pt x="1910905" y="427824"/>
                  </a:lnTo>
                  <a:lnTo>
                    <a:pt x="1904352" y="434124"/>
                  </a:lnTo>
                  <a:lnTo>
                    <a:pt x="1899005" y="453021"/>
                  </a:lnTo>
                  <a:lnTo>
                    <a:pt x="1894827" y="484530"/>
                  </a:lnTo>
                  <a:lnTo>
                    <a:pt x="1891855" y="528637"/>
                  </a:lnTo>
                  <a:lnTo>
                    <a:pt x="1899323" y="542353"/>
                  </a:lnTo>
                  <a:lnTo>
                    <a:pt x="1907044" y="552145"/>
                  </a:lnTo>
                  <a:lnTo>
                    <a:pt x="1915007" y="558012"/>
                  </a:lnTo>
                  <a:lnTo>
                    <a:pt x="1923211" y="559981"/>
                  </a:lnTo>
                  <a:lnTo>
                    <a:pt x="1942503" y="552246"/>
                  </a:lnTo>
                  <a:lnTo>
                    <a:pt x="1956346" y="541324"/>
                  </a:lnTo>
                  <a:lnTo>
                    <a:pt x="1964728" y="527240"/>
                  </a:lnTo>
                  <a:lnTo>
                    <a:pt x="1967661" y="509981"/>
                  </a:lnTo>
                  <a:lnTo>
                    <a:pt x="1967738" y="476643"/>
                  </a:lnTo>
                  <a:lnTo>
                    <a:pt x="1967750" y="471881"/>
                  </a:lnTo>
                  <a:lnTo>
                    <a:pt x="1968055" y="346075"/>
                  </a:lnTo>
                  <a:lnTo>
                    <a:pt x="1955749" y="307975"/>
                  </a:lnTo>
                  <a:lnTo>
                    <a:pt x="1962099" y="289318"/>
                  </a:lnTo>
                  <a:lnTo>
                    <a:pt x="1978621" y="279019"/>
                  </a:lnTo>
                  <a:lnTo>
                    <a:pt x="1990471" y="267195"/>
                  </a:lnTo>
                  <a:lnTo>
                    <a:pt x="1997671" y="253822"/>
                  </a:lnTo>
                  <a:lnTo>
                    <a:pt x="2000199" y="238912"/>
                  </a:lnTo>
                  <a:lnTo>
                    <a:pt x="2000199" y="232562"/>
                  </a:lnTo>
                  <a:lnTo>
                    <a:pt x="1987499" y="213512"/>
                  </a:lnTo>
                  <a:lnTo>
                    <a:pt x="2000199" y="213918"/>
                  </a:lnTo>
                  <a:lnTo>
                    <a:pt x="2131568" y="466318"/>
                  </a:lnTo>
                  <a:lnTo>
                    <a:pt x="2133917" y="489978"/>
                  </a:lnTo>
                  <a:lnTo>
                    <a:pt x="2140991" y="512559"/>
                  </a:lnTo>
                  <a:lnTo>
                    <a:pt x="2152777" y="534035"/>
                  </a:lnTo>
                  <a:lnTo>
                    <a:pt x="2169274" y="554431"/>
                  </a:lnTo>
                  <a:lnTo>
                    <a:pt x="2175624" y="554431"/>
                  </a:lnTo>
                  <a:lnTo>
                    <a:pt x="2213330" y="542124"/>
                  </a:lnTo>
                  <a:lnTo>
                    <a:pt x="2238730" y="548868"/>
                  </a:lnTo>
                  <a:lnTo>
                    <a:pt x="2244674" y="548868"/>
                  </a:lnTo>
                  <a:lnTo>
                    <a:pt x="2251418" y="542124"/>
                  </a:lnTo>
                  <a:lnTo>
                    <a:pt x="2263724" y="529818"/>
                  </a:lnTo>
                  <a:lnTo>
                    <a:pt x="2264041" y="445287"/>
                  </a:lnTo>
                  <a:lnTo>
                    <a:pt x="2236203" y="445287"/>
                  </a:lnTo>
                  <a:lnTo>
                    <a:pt x="2228799" y="443039"/>
                  </a:lnTo>
                  <a:lnTo>
                    <a:pt x="2226424" y="438543"/>
                  </a:lnTo>
                  <a:lnTo>
                    <a:pt x="2226424" y="436562"/>
                  </a:lnTo>
                  <a:lnTo>
                    <a:pt x="2236470" y="436562"/>
                  </a:lnTo>
                  <a:lnTo>
                    <a:pt x="2241499" y="434454"/>
                  </a:lnTo>
                  <a:lnTo>
                    <a:pt x="2241499" y="428218"/>
                  </a:lnTo>
                  <a:lnTo>
                    <a:pt x="2248344" y="429285"/>
                  </a:lnTo>
                  <a:lnTo>
                    <a:pt x="2256193" y="432485"/>
                  </a:lnTo>
                  <a:lnTo>
                    <a:pt x="2264079" y="437248"/>
                  </a:lnTo>
                  <a:lnTo>
                    <a:pt x="2264105" y="428218"/>
                  </a:lnTo>
                  <a:lnTo>
                    <a:pt x="2264130" y="422668"/>
                  </a:lnTo>
                  <a:lnTo>
                    <a:pt x="2253767" y="390918"/>
                  </a:lnTo>
                  <a:lnTo>
                    <a:pt x="2251824" y="384962"/>
                  </a:lnTo>
                  <a:lnTo>
                    <a:pt x="2258174" y="384962"/>
                  </a:lnTo>
                  <a:lnTo>
                    <a:pt x="2265311" y="44450"/>
                  </a:lnTo>
                  <a:close/>
                </a:path>
                <a:path w="2275204" h="594995">
                  <a:moveTo>
                    <a:pt x="2274836" y="445287"/>
                  </a:moveTo>
                  <a:lnTo>
                    <a:pt x="2265019" y="437819"/>
                  </a:lnTo>
                  <a:lnTo>
                    <a:pt x="2264079" y="437248"/>
                  </a:lnTo>
                  <a:lnTo>
                    <a:pt x="2264041" y="445287"/>
                  </a:lnTo>
                  <a:lnTo>
                    <a:pt x="2274836" y="44528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441167" y="4833945"/>
              <a:ext cx="612241" cy="739381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319539" y="4915707"/>
              <a:ext cx="505612" cy="648487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8518271" y="4789106"/>
              <a:ext cx="1428750" cy="723265"/>
            </a:xfrm>
            <a:custGeom>
              <a:avLst/>
              <a:gdLst/>
              <a:ahLst/>
              <a:cxnLst/>
              <a:rect l="l" t="t" r="r" b="b"/>
              <a:pathLst>
                <a:path w="1428750" h="723264">
                  <a:moveTo>
                    <a:pt x="307975" y="98666"/>
                  </a:moveTo>
                  <a:lnTo>
                    <a:pt x="302818" y="97396"/>
                  </a:lnTo>
                  <a:lnTo>
                    <a:pt x="300837" y="94856"/>
                  </a:lnTo>
                  <a:lnTo>
                    <a:pt x="302818" y="94856"/>
                  </a:lnTo>
                  <a:lnTo>
                    <a:pt x="305993" y="92316"/>
                  </a:lnTo>
                  <a:lnTo>
                    <a:pt x="307301" y="91046"/>
                  </a:lnTo>
                  <a:lnTo>
                    <a:pt x="306654" y="88506"/>
                  </a:lnTo>
                  <a:lnTo>
                    <a:pt x="304012" y="85966"/>
                  </a:lnTo>
                  <a:lnTo>
                    <a:pt x="305320" y="84696"/>
                  </a:lnTo>
                  <a:lnTo>
                    <a:pt x="303872" y="82156"/>
                  </a:lnTo>
                  <a:lnTo>
                    <a:pt x="299643" y="77076"/>
                  </a:lnTo>
                  <a:lnTo>
                    <a:pt x="301752" y="75806"/>
                  </a:lnTo>
                  <a:lnTo>
                    <a:pt x="302018" y="74536"/>
                  </a:lnTo>
                  <a:lnTo>
                    <a:pt x="300431" y="73266"/>
                  </a:lnTo>
                  <a:lnTo>
                    <a:pt x="299643" y="71996"/>
                  </a:lnTo>
                  <a:lnTo>
                    <a:pt x="298310" y="69456"/>
                  </a:lnTo>
                  <a:lnTo>
                    <a:pt x="296722" y="70726"/>
                  </a:lnTo>
                  <a:lnTo>
                    <a:pt x="294881" y="71996"/>
                  </a:lnTo>
                  <a:lnTo>
                    <a:pt x="292900" y="69456"/>
                  </a:lnTo>
                  <a:lnTo>
                    <a:pt x="295275" y="66916"/>
                  </a:lnTo>
                  <a:lnTo>
                    <a:pt x="294487" y="64376"/>
                  </a:lnTo>
                  <a:lnTo>
                    <a:pt x="290512" y="60566"/>
                  </a:lnTo>
                  <a:lnTo>
                    <a:pt x="291503" y="59296"/>
                  </a:lnTo>
                  <a:lnTo>
                    <a:pt x="292493" y="58026"/>
                  </a:lnTo>
                  <a:lnTo>
                    <a:pt x="289191" y="54216"/>
                  </a:lnTo>
                  <a:lnTo>
                    <a:pt x="286804" y="55486"/>
                  </a:lnTo>
                  <a:lnTo>
                    <a:pt x="283375" y="59296"/>
                  </a:lnTo>
                  <a:lnTo>
                    <a:pt x="278841" y="55486"/>
                  </a:lnTo>
                  <a:lnTo>
                    <a:pt x="275831" y="52946"/>
                  </a:lnTo>
                  <a:lnTo>
                    <a:pt x="275831" y="49136"/>
                  </a:lnTo>
                  <a:lnTo>
                    <a:pt x="274497" y="47866"/>
                  </a:lnTo>
                  <a:lnTo>
                    <a:pt x="271856" y="49136"/>
                  </a:lnTo>
                  <a:lnTo>
                    <a:pt x="267893" y="52946"/>
                  </a:lnTo>
                  <a:lnTo>
                    <a:pt x="265366" y="50406"/>
                  </a:lnTo>
                  <a:lnTo>
                    <a:pt x="262851" y="47866"/>
                  </a:lnTo>
                  <a:lnTo>
                    <a:pt x="258889" y="46596"/>
                  </a:lnTo>
                  <a:lnTo>
                    <a:pt x="255981" y="50406"/>
                  </a:lnTo>
                  <a:lnTo>
                    <a:pt x="252018" y="49136"/>
                  </a:lnTo>
                  <a:lnTo>
                    <a:pt x="251625" y="47866"/>
                  </a:lnTo>
                  <a:lnTo>
                    <a:pt x="250825" y="46596"/>
                  </a:lnTo>
                  <a:lnTo>
                    <a:pt x="249504" y="45326"/>
                  </a:lnTo>
                  <a:lnTo>
                    <a:pt x="247777" y="45326"/>
                  </a:lnTo>
                  <a:lnTo>
                    <a:pt x="245668" y="46596"/>
                  </a:lnTo>
                  <a:lnTo>
                    <a:pt x="241693" y="55486"/>
                  </a:lnTo>
                  <a:lnTo>
                    <a:pt x="240372" y="52946"/>
                  </a:lnTo>
                  <a:lnTo>
                    <a:pt x="235610" y="55486"/>
                  </a:lnTo>
                  <a:lnTo>
                    <a:pt x="227406" y="60566"/>
                  </a:lnTo>
                  <a:lnTo>
                    <a:pt x="228600" y="61836"/>
                  </a:lnTo>
                  <a:lnTo>
                    <a:pt x="226618" y="61836"/>
                  </a:lnTo>
                  <a:lnTo>
                    <a:pt x="224637" y="63106"/>
                  </a:lnTo>
                  <a:lnTo>
                    <a:pt x="224637" y="65646"/>
                  </a:lnTo>
                  <a:lnTo>
                    <a:pt x="213918" y="66916"/>
                  </a:lnTo>
                  <a:lnTo>
                    <a:pt x="212725" y="68186"/>
                  </a:lnTo>
                  <a:lnTo>
                    <a:pt x="219075" y="74536"/>
                  </a:lnTo>
                  <a:lnTo>
                    <a:pt x="211924" y="79616"/>
                  </a:lnTo>
                  <a:lnTo>
                    <a:pt x="211404" y="91046"/>
                  </a:lnTo>
                  <a:lnTo>
                    <a:pt x="209156" y="98666"/>
                  </a:lnTo>
                  <a:lnTo>
                    <a:pt x="205181" y="101206"/>
                  </a:lnTo>
                  <a:lnTo>
                    <a:pt x="211531" y="112636"/>
                  </a:lnTo>
                  <a:lnTo>
                    <a:pt x="206375" y="112636"/>
                  </a:lnTo>
                  <a:lnTo>
                    <a:pt x="205181" y="113906"/>
                  </a:lnTo>
                  <a:lnTo>
                    <a:pt x="205181" y="116446"/>
                  </a:lnTo>
                  <a:lnTo>
                    <a:pt x="204393" y="116446"/>
                  </a:lnTo>
                  <a:lnTo>
                    <a:pt x="192481" y="115176"/>
                  </a:lnTo>
                  <a:lnTo>
                    <a:pt x="192874" y="118986"/>
                  </a:lnTo>
                  <a:lnTo>
                    <a:pt x="211531" y="118986"/>
                  </a:lnTo>
                  <a:lnTo>
                    <a:pt x="212331" y="120256"/>
                  </a:lnTo>
                  <a:lnTo>
                    <a:pt x="214706" y="121526"/>
                  </a:lnTo>
                  <a:lnTo>
                    <a:pt x="216420" y="126606"/>
                  </a:lnTo>
                  <a:lnTo>
                    <a:pt x="217487" y="132956"/>
                  </a:lnTo>
                  <a:lnTo>
                    <a:pt x="218808" y="134226"/>
                  </a:lnTo>
                  <a:lnTo>
                    <a:pt x="220522" y="134226"/>
                  </a:lnTo>
                  <a:lnTo>
                    <a:pt x="222643" y="132956"/>
                  </a:lnTo>
                  <a:lnTo>
                    <a:pt x="225425" y="132956"/>
                  </a:lnTo>
                  <a:lnTo>
                    <a:pt x="226745" y="135496"/>
                  </a:lnTo>
                  <a:lnTo>
                    <a:pt x="226745" y="139306"/>
                  </a:lnTo>
                  <a:lnTo>
                    <a:pt x="225425" y="146926"/>
                  </a:lnTo>
                  <a:lnTo>
                    <a:pt x="227012" y="149466"/>
                  </a:lnTo>
                  <a:lnTo>
                    <a:pt x="228727" y="148196"/>
                  </a:lnTo>
                  <a:lnTo>
                    <a:pt x="230581" y="146926"/>
                  </a:lnTo>
                  <a:lnTo>
                    <a:pt x="233756" y="141846"/>
                  </a:lnTo>
                  <a:lnTo>
                    <a:pt x="237731" y="139306"/>
                  </a:lnTo>
                  <a:lnTo>
                    <a:pt x="239572" y="141846"/>
                  </a:lnTo>
                  <a:lnTo>
                    <a:pt x="240169" y="145656"/>
                  </a:lnTo>
                  <a:lnTo>
                    <a:pt x="240284" y="149466"/>
                  </a:lnTo>
                  <a:lnTo>
                    <a:pt x="240106" y="154546"/>
                  </a:lnTo>
                  <a:lnTo>
                    <a:pt x="244081" y="154546"/>
                  </a:lnTo>
                  <a:lnTo>
                    <a:pt x="246062" y="146926"/>
                  </a:lnTo>
                  <a:lnTo>
                    <a:pt x="253733" y="150736"/>
                  </a:lnTo>
                  <a:lnTo>
                    <a:pt x="259816" y="152006"/>
                  </a:lnTo>
                  <a:lnTo>
                    <a:pt x="264325" y="152006"/>
                  </a:lnTo>
                  <a:lnTo>
                    <a:pt x="267487" y="146926"/>
                  </a:lnTo>
                  <a:lnTo>
                    <a:pt x="268287" y="145656"/>
                  </a:lnTo>
                  <a:lnTo>
                    <a:pt x="271729" y="149466"/>
                  </a:lnTo>
                  <a:lnTo>
                    <a:pt x="277418" y="148196"/>
                  </a:lnTo>
                  <a:lnTo>
                    <a:pt x="280593" y="145656"/>
                  </a:lnTo>
                  <a:lnTo>
                    <a:pt x="285356" y="141846"/>
                  </a:lnTo>
                  <a:lnTo>
                    <a:pt x="287337" y="141846"/>
                  </a:lnTo>
                  <a:lnTo>
                    <a:pt x="288531" y="140576"/>
                  </a:lnTo>
                  <a:lnTo>
                    <a:pt x="290372" y="139306"/>
                  </a:lnTo>
                  <a:lnTo>
                    <a:pt x="289979" y="138036"/>
                  </a:lnTo>
                  <a:lnTo>
                    <a:pt x="287337" y="134226"/>
                  </a:lnTo>
                  <a:lnTo>
                    <a:pt x="288785" y="132956"/>
                  </a:lnTo>
                  <a:lnTo>
                    <a:pt x="291706" y="130416"/>
                  </a:lnTo>
                  <a:lnTo>
                    <a:pt x="294347" y="134226"/>
                  </a:lnTo>
                  <a:lnTo>
                    <a:pt x="296189" y="134226"/>
                  </a:lnTo>
                  <a:lnTo>
                    <a:pt x="297256" y="132956"/>
                  </a:lnTo>
                  <a:lnTo>
                    <a:pt x="298450" y="132956"/>
                  </a:lnTo>
                  <a:lnTo>
                    <a:pt x="299770" y="130416"/>
                  </a:lnTo>
                  <a:lnTo>
                    <a:pt x="299364" y="129146"/>
                  </a:lnTo>
                  <a:lnTo>
                    <a:pt x="297256" y="126606"/>
                  </a:lnTo>
                  <a:lnTo>
                    <a:pt x="297256" y="125336"/>
                  </a:lnTo>
                  <a:lnTo>
                    <a:pt x="299250" y="122796"/>
                  </a:lnTo>
                  <a:lnTo>
                    <a:pt x="306781" y="122796"/>
                  </a:lnTo>
                  <a:lnTo>
                    <a:pt x="306387" y="118986"/>
                  </a:lnTo>
                  <a:lnTo>
                    <a:pt x="302425" y="116446"/>
                  </a:lnTo>
                  <a:lnTo>
                    <a:pt x="303606" y="115176"/>
                  </a:lnTo>
                  <a:lnTo>
                    <a:pt x="305460" y="113906"/>
                  </a:lnTo>
                  <a:lnTo>
                    <a:pt x="304266" y="110096"/>
                  </a:lnTo>
                  <a:lnTo>
                    <a:pt x="300037" y="106286"/>
                  </a:lnTo>
                  <a:lnTo>
                    <a:pt x="307975" y="102476"/>
                  </a:lnTo>
                  <a:lnTo>
                    <a:pt x="307975" y="98666"/>
                  </a:lnTo>
                  <a:close/>
                </a:path>
                <a:path w="1428750" h="723264">
                  <a:moveTo>
                    <a:pt x="367906" y="699376"/>
                  </a:moveTo>
                  <a:lnTo>
                    <a:pt x="361556" y="693026"/>
                  </a:lnTo>
                  <a:lnTo>
                    <a:pt x="323456" y="610476"/>
                  </a:lnTo>
                  <a:lnTo>
                    <a:pt x="273050" y="464426"/>
                  </a:lnTo>
                  <a:lnTo>
                    <a:pt x="285356" y="439026"/>
                  </a:lnTo>
                  <a:lnTo>
                    <a:pt x="304800" y="423786"/>
                  </a:lnTo>
                  <a:lnTo>
                    <a:pt x="318681" y="411086"/>
                  </a:lnTo>
                  <a:lnTo>
                    <a:pt x="322262" y="407276"/>
                  </a:lnTo>
                  <a:lnTo>
                    <a:pt x="327025" y="402196"/>
                  </a:lnTo>
                  <a:lnTo>
                    <a:pt x="329806" y="394576"/>
                  </a:lnTo>
                  <a:lnTo>
                    <a:pt x="323456" y="394576"/>
                  </a:lnTo>
                  <a:lnTo>
                    <a:pt x="361556" y="324726"/>
                  </a:lnTo>
                  <a:lnTo>
                    <a:pt x="336156" y="235826"/>
                  </a:lnTo>
                  <a:lnTo>
                    <a:pt x="330517" y="229476"/>
                  </a:lnTo>
                  <a:lnTo>
                    <a:pt x="310248" y="206616"/>
                  </a:lnTo>
                  <a:lnTo>
                    <a:pt x="279400" y="184988"/>
                  </a:lnTo>
                  <a:lnTo>
                    <a:pt x="279400" y="286626"/>
                  </a:lnTo>
                  <a:lnTo>
                    <a:pt x="269227" y="339966"/>
                  </a:lnTo>
                  <a:lnTo>
                    <a:pt x="251015" y="376796"/>
                  </a:lnTo>
                  <a:lnTo>
                    <a:pt x="224777" y="399656"/>
                  </a:lnTo>
                  <a:lnTo>
                    <a:pt x="190500" y="407276"/>
                  </a:lnTo>
                  <a:lnTo>
                    <a:pt x="101600" y="407276"/>
                  </a:lnTo>
                  <a:lnTo>
                    <a:pt x="95097" y="403466"/>
                  </a:lnTo>
                  <a:lnTo>
                    <a:pt x="88696" y="398386"/>
                  </a:lnTo>
                  <a:lnTo>
                    <a:pt x="82397" y="388226"/>
                  </a:lnTo>
                  <a:lnTo>
                    <a:pt x="76200" y="375526"/>
                  </a:lnTo>
                  <a:lnTo>
                    <a:pt x="76200" y="362826"/>
                  </a:lnTo>
                  <a:lnTo>
                    <a:pt x="80429" y="356476"/>
                  </a:lnTo>
                  <a:lnTo>
                    <a:pt x="88900" y="356476"/>
                  </a:lnTo>
                  <a:lnTo>
                    <a:pt x="88900" y="350126"/>
                  </a:lnTo>
                  <a:lnTo>
                    <a:pt x="82550" y="343776"/>
                  </a:lnTo>
                  <a:lnTo>
                    <a:pt x="82550" y="299326"/>
                  </a:lnTo>
                  <a:lnTo>
                    <a:pt x="76200" y="235826"/>
                  </a:lnTo>
                  <a:lnTo>
                    <a:pt x="114300" y="235826"/>
                  </a:lnTo>
                  <a:lnTo>
                    <a:pt x="203200" y="229476"/>
                  </a:lnTo>
                  <a:lnTo>
                    <a:pt x="236537" y="244716"/>
                  </a:lnTo>
                  <a:lnTo>
                    <a:pt x="260350" y="258686"/>
                  </a:lnTo>
                  <a:lnTo>
                    <a:pt x="274637" y="272656"/>
                  </a:lnTo>
                  <a:lnTo>
                    <a:pt x="279400" y="286626"/>
                  </a:lnTo>
                  <a:lnTo>
                    <a:pt x="279400" y="184988"/>
                  </a:lnTo>
                  <a:lnTo>
                    <a:pt x="277660" y="183756"/>
                  </a:lnTo>
                  <a:lnTo>
                    <a:pt x="238366" y="167246"/>
                  </a:lnTo>
                  <a:lnTo>
                    <a:pt x="192379" y="157086"/>
                  </a:lnTo>
                  <a:lnTo>
                    <a:pt x="139700" y="153276"/>
                  </a:lnTo>
                  <a:lnTo>
                    <a:pt x="133350" y="159626"/>
                  </a:lnTo>
                  <a:lnTo>
                    <a:pt x="114300" y="153276"/>
                  </a:lnTo>
                  <a:lnTo>
                    <a:pt x="76200" y="159626"/>
                  </a:lnTo>
                  <a:lnTo>
                    <a:pt x="38100" y="159626"/>
                  </a:lnTo>
                  <a:lnTo>
                    <a:pt x="6350" y="191376"/>
                  </a:lnTo>
                  <a:lnTo>
                    <a:pt x="6350" y="292976"/>
                  </a:lnTo>
                  <a:lnTo>
                    <a:pt x="19050" y="331076"/>
                  </a:lnTo>
                  <a:lnTo>
                    <a:pt x="12700" y="337426"/>
                  </a:lnTo>
                  <a:lnTo>
                    <a:pt x="11899" y="408546"/>
                  </a:lnTo>
                  <a:lnTo>
                    <a:pt x="9512" y="454266"/>
                  </a:lnTo>
                  <a:lnTo>
                    <a:pt x="0" y="515226"/>
                  </a:lnTo>
                  <a:lnTo>
                    <a:pt x="12700" y="534276"/>
                  </a:lnTo>
                  <a:lnTo>
                    <a:pt x="0" y="591426"/>
                  </a:lnTo>
                  <a:lnTo>
                    <a:pt x="12700" y="610476"/>
                  </a:lnTo>
                  <a:lnTo>
                    <a:pt x="8775" y="613016"/>
                  </a:lnTo>
                  <a:lnTo>
                    <a:pt x="5346" y="621906"/>
                  </a:lnTo>
                  <a:lnTo>
                    <a:pt x="2425" y="634606"/>
                  </a:lnTo>
                  <a:lnTo>
                    <a:pt x="0" y="654926"/>
                  </a:lnTo>
                  <a:lnTo>
                    <a:pt x="1981" y="672706"/>
                  </a:lnTo>
                  <a:lnTo>
                    <a:pt x="7924" y="689216"/>
                  </a:lnTo>
                  <a:lnTo>
                    <a:pt x="17856" y="701916"/>
                  </a:lnTo>
                  <a:lnTo>
                    <a:pt x="31750" y="710806"/>
                  </a:lnTo>
                  <a:lnTo>
                    <a:pt x="38100" y="710806"/>
                  </a:lnTo>
                  <a:lnTo>
                    <a:pt x="58928" y="708266"/>
                  </a:lnTo>
                  <a:lnTo>
                    <a:pt x="75399" y="700646"/>
                  </a:lnTo>
                  <a:lnTo>
                    <a:pt x="87503" y="686676"/>
                  </a:lnTo>
                  <a:lnTo>
                    <a:pt x="95250" y="667626"/>
                  </a:lnTo>
                  <a:lnTo>
                    <a:pt x="76200" y="604126"/>
                  </a:lnTo>
                  <a:lnTo>
                    <a:pt x="88900" y="591426"/>
                  </a:lnTo>
                  <a:lnTo>
                    <a:pt x="88900" y="585076"/>
                  </a:lnTo>
                  <a:lnTo>
                    <a:pt x="69850" y="534276"/>
                  </a:lnTo>
                  <a:lnTo>
                    <a:pt x="74612" y="533006"/>
                  </a:lnTo>
                  <a:lnTo>
                    <a:pt x="79375" y="527926"/>
                  </a:lnTo>
                  <a:lnTo>
                    <a:pt x="84137" y="520306"/>
                  </a:lnTo>
                  <a:lnTo>
                    <a:pt x="88900" y="508876"/>
                  </a:lnTo>
                  <a:lnTo>
                    <a:pt x="88900" y="502526"/>
                  </a:lnTo>
                  <a:lnTo>
                    <a:pt x="82550" y="496176"/>
                  </a:lnTo>
                  <a:lnTo>
                    <a:pt x="85318" y="482206"/>
                  </a:lnTo>
                  <a:lnTo>
                    <a:pt x="93649" y="472046"/>
                  </a:lnTo>
                  <a:lnTo>
                    <a:pt x="107543" y="465696"/>
                  </a:lnTo>
                  <a:lnTo>
                    <a:pt x="127000" y="464426"/>
                  </a:lnTo>
                  <a:lnTo>
                    <a:pt x="152400" y="464426"/>
                  </a:lnTo>
                  <a:lnTo>
                    <a:pt x="177203" y="470776"/>
                  </a:lnTo>
                  <a:lnTo>
                    <a:pt x="199224" y="491096"/>
                  </a:lnTo>
                  <a:lnTo>
                    <a:pt x="218465" y="525386"/>
                  </a:lnTo>
                  <a:lnTo>
                    <a:pt x="234950" y="572376"/>
                  </a:lnTo>
                  <a:lnTo>
                    <a:pt x="228600" y="578726"/>
                  </a:lnTo>
                  <a:lnTo>
                    <a:pt x="228600" y="585076"/>
                  </a:lnTo>
                  <a:lnTo>
                    <a:pt x="260350" y="635876"/>
                  </a:lnTo>
                  <a:lnTo>
                    <a:pt x="260350" y="642226"/>
                  </a:lnTo>
                  <a:lnTo>
                    <a:pt x="254000" y="648576"/>
                  </a:lnTo>
                  <a:lnTo>
                    <a:pt x="268452" y="679056"/>
                  </a:lnTo>
                  <a:lnTo>
                    <a:pt x="284848" y="700646"/>
                  </a:lnTo>
                  <a:lnTo>
                    <a:pt x="303174" y="713346"/>
                  </a:lnTo>
                  <a:lnTo>
                    <a:pt x="323456" y="717156"/>
                  </a:lnTo>
                  <a:lnTo>
                    <a:pt x="367906" y="699376"/>
                  </a:lnTo>
                  <a:close/>
                </a:path>
                <a:path w="1428750" h="723264">
                  <a:moveTo>
                    <a:pt x="384784" y="171056"/>
                  </a:moveTo>
                  <a:lnTo>
                    <a:pt x="384695" y="169786"/>
                  </a:lnTo>
                  <a:lnTo>
                    <a:pt x="384175" y="168516"/>
                  </a:lnTo>
                  <a:lnTo>
                    <a:pt x="383374" y="168516"/>
                  </a:lnTo>
                  <a:lnTo>
                    <a:pt x="383108" y="167246"/>
                  </a:lnTo>
                  <a:lnTo>
                    <a:pt x="382587" y="165976"/>
                  </a:lnTo>
                  <a:lnTo>
                    <a:pt x="381787" y="165976"/>
                  </a:lnTo>
                  <a:lnTo>
                    <a:pt x="379806" y="167246"/>
                  </a:lnTo>
                  <a:lnTo>
                    <a:pt x="379018" y="167246"/>
                  </a:lnTo>
                  <a:lnTo>
                    <a:pt x="379018" y="165976"/>
                  </a:lnTo>
                  <a:lnTo>
                    <a:pt x="380199" y="164706"/>
                  </a:lnTo>
                  <a:lnTo>
                    <a:pt x="379018" y="163436"/>
                  </a:lnTo>
                  <a:lnTo>
                    <a:pt x="374650" y="164706"/>
                  </a:lnTo>
                  <a:lnTo>
                    <a:pt x="374383" y="162166"/>
                  </a:lnTo>
                  <a:lnTo>
                    <a:pt x="373583" y="160896"/>
                  </a:lnTo>
                  <a:lnTo>
                    <a:pt x="371475" y="160896"/>
                  </a:lnTo>
                  <a:lnTo>
                    <a:pt x="372071" y="159626"/>
                  </a:lnTo>
                  <a:lnTo>
                    <a:pt x="372668" y="158356"/>
                  </a:lnTo>
                  <a:lnTo>
                    <a:pt x="371081" y="157086"/>
                  </a:lnTo>
                  <a:lnTo>
                    <a:pt x="368300" y="159626"/>
                  </a:lnTo>
                  <a:lnTo>
                    <a:pt x="365912" y="159626"/>
                  </a:lnTo>
                  <a:lnTo>
                    <a:pt x="365912" y="158356"/>
                  </a:lnTo>
                  <a:lnTo>
                    <a:pt x="365518" y="157086"/>
                  </a:lnTo>
                  <a:lnTo>
                    <a:pt x="364731" y="158356"/>
                  </a:lnTo>
                  <a:lnTo>
                    <a:pt x="362737" y="158356"/>
                  </a:lnTo>
                  <a:lnTo>
                    <a:pt x="362737" y="160896"/>
                  </a:lnTo>
                  <a:lnTo>
                    <a:pt x="359968" y="160896"/>
                  </a:lnTo>
                  <a:lnTo>
                    <a:pt x="359689" y="159626"/>
                  </a:lnTo>
                  <a:lnTo>
                    <a:pt x="358902" y="158356"/>
                  </a:lnTo>
                  <a:lnTo>
                    <a:pt x="357187" y="158356"/>
                  </a:lnTo>
                  <a:lnTo>
                    <a:pt x="356387" y="159626"/>
                  </a:lnTo>
                  <a:lnTo>
                    <a:pt x="351358" y="160896"/>
                  </a:lnTo>
                  <a:lnTo>
                    <a:pt x="348983" y="162166"/>
                  </a:lnTo>
                  <a:lnTo>
                    <a:pt x="349250" y="164706"/>
                  </a:lnTo>
                  <a:lnTo>
                    <a:pt x="345274" y="163436"/>
                  </a:lnTo>
                  <a:lnTo>
                    <a:pt x="343687" y="165976"/>
                  </a:lnTo>
                  <a:lnTo>
                    <a:pt x="342226" y="168516"/>
                  </a:lnTo>
                  <a:lnTo>
                    <a:pt x="341350" y="171056"/>
                  </a:lnTo>
                  <a:lnTo>
                    <a:pt x="384784" y="171056"/>
                  </a:lnTo>
                  <a:close/>
                </a:path>
                <a:path w="1428750" h="723264">
                  <a:moveTo>
                    <a:pt x="389331" y="181216"/>
                  </a:moveTo>
                  <a:lnTo>
                    <a:pt x="387743" y="181216"/>
                  </a:lnTo>
                  <a:lnTo>
                    <a:pt x="387743" y="178676"/>
                  </a:lnTo>
                  <a:lnTo>
                    <a:pt x="386816" y="177406"/>
                  </a:lnTo>
                  <a:lnTo>
                    <a:pt x="384962" y="177406"/>
                  </a:lnTo>
                  <a:lnTo>
                    <a:pt x="384962" y="176136"/>
                  </a:lnTo>
                  <a:lnTo>
                    <a:pt x="386956" y="176136"/>
                  </a:lnTo>
                  <a:lnTo>
                    <a:pt x="386956" y="173596"/>
                  </a:lnTo>
                  <a:lnTo>
                    <a:pt x="384962" y="173596"/>
                  </a:lnTo>
                  <a:lnTo>
                    <a:pt x="384873" y="172326"/>
                  </a:lnTo>
                  <a:lnTo>
                    <a:pt x="340918" y="172326"/>
                  </a:lnTo>
                  <a:lnTo>
                    <a:pt x="336156" y="172326"/>
                  </a:lnTo>
                  <a:lnTo>
                    <a:pt x="338797" y="173596"/>
                  </a:lnTo>
                  <a:lnTo>
                    <a:pt x="340245" y="176136"/>
                  </a:lnTo>
                  <a:lnTo>
                    <a:pt x="340512" y="177406"/>
                  </a:lnTo>
                  <a:lnTo>
                    <a:pt x="334035" y="177406"/>
                  </a:lnTo>
                  <a:lnTo>
                    <a:pt x="333502" y="178676"/>
                  </a:lnTo>
                  <a:lnTo>
                    <a:pt x="333768" y="178676"/>
                  </a:lnTo>
                  <a:lnTo>
                    <a:pt x="336943" y="181216"/>
                  </a:lnTo>
                  <a:lnTo>
                    <a:pt x="338658" y="182486"/>
                  </a:lnTo>
                  <a:lnTo>
                    <a:pt x="338924" y="183756"/>
                  </a:lnTo>
                  <a:lnTo>
                    <a:pt x="337743" y="185026"/>
                  </a:lnTo>
                  <a:lnTo>
                    <a:pt x="336410" y="185026"/>
                  </a:lnTo>
                  <a:lnTo>
                    <a:pt x="335876" y="186296"/>
                  </a:lnTo>
                  <a:lnTo>
                    <a:pt x="336156" y="186296"/>
                  </a:lnTo>
                  <a:lnTo>
                    <a:pt x="337997" y="188836"/>
                  </a:lnTo>
                  <a:lnTo>
                    <a:pt x="338924" y="191376"/>
                  </a:lnTo>
                  <a:lnTo>
                    <a:pt x="338924" y="192646"/>
                  </a:lnTo>
                  <a:lnTo>
                    <a:pt x="332181" y="198996"/>
                  </a:lnTo>
                  <a:lnTo>
                    <a:pt x="333768" y="200266"/>
                  </a:lnTo>
                  <a:lnTo>
                    <a:pt x="336943" y="196456"/>
                  </a:lnTo>
                  <a:lnTo>
                    <a:pt x="339331" y="196456"/>
                  </a:lnTo>
                  <a:lnTo>
                    <a:pt x="341312" y="195186"/>
                  </a:lnTo>
                  <a:lnTo>
                    <a:pt x="342900" y="200266"/>
                  </a:lnTo>
                  <a:lnTo>
                    <a:pt x="345541" y="200266"/>
                  </a:lnTo>
                  <a:lnTo>
                    <a:pt x="349110" y="201536"/>
                  </a:lnTo>
                  <a:lnTo>
                    <a:pt x="353618" y="204076"/>
                  </a:lnTo>
                  <a:lnTo>
                    <a:pt x="357581" y="202806"/>
                  </a:lnTo>
                  <a:lnTo>
                    <a:pt x="357581" y="207886"/>
                  </a:lnTo>
                  <a:lnTo>
                    <a:pt x="358381" y="207886"/>
                  </a:lnTo>
                  <a:lnTo>
                    <a:pt x="363143" y="204076"/>
                  </a:lnTo>
                  <a:lnTo>
                    <a:pt x="365518" y="204076"/>
                  </a:lnTo>
                  <a:lnTo>
                    <a:pt x="365518" y="202806"/>
                  </a:lnTo>
                  <a:lnTo>
                    <a:pt x="365912" y="204076"/>
                  </a:lnTo>
                  <a:lnTo>
                    <a:pt x="370408" y="202806"/>
                  </a:lnTo>
                  <a:lnTo>
                    <a:pt x="372668" y="201536"/>
                  </a:lnTo>
                  <a:lnTo>
                    <a:pt x="372668" y="200266"/>
                  </a:lnTo>
                  <a:lnTo>
                    <a:pt x="376631" y="201536"/>
                  </a:lnTo>
                  <a:lnTo>
                    <a:pt x="379018" y="201536"/>
                  </a:lnTo>
                  <a:lnTo>
                    <a:pt x="379018" y="198996"/>
                  </a:lnTo>
                  <a:lnTo>
                    <a:pt x="378218" y="198996"/>
                  </a:lnTo>
                  <a:lnTo>
                    <a:pt x="379412" y="196456"/>
                  </a:lnTo>
                  <a:lnTo>
                    <a:pt x="381787" y="196456"/>
                  </a:lnTo>
                  <a:lnTo>
                    <a:pt x="382981" y="195186"/>
                  </a:lnTo>
                  <a:lnTo>
                    <a:pt x="382981" y="191376"/>
                  </a:lnTo>
                  <a:lnTo>
                    <a:pt x="386956" y="191376"/>
                  </a:lnTo>
                  <a:lnTo>
                    <a:pt x="386956" y="190106"/>
                  </a:lnTo>
                  <a:lnTo>
                    <a:pt x="385368" y="188836"/>
                  </a:lnTo>
                  <a:lnTo>
                    <a:pt x="385762" y="185026"/>
                  </a:lnTo>
                  <a:lnTo>
                    <a:pt x="388137" y="185026"/>
                  </a:lnTo>
                  <a:lnTo>
                    <a:pt x="389331" y="183756"/>
                  </a:lnTo>
                  <a:lnTo>
                    <a:pt x="389331" y="181216"/>
                  </a:lnTo>
                  <a:close/>
                </a:path>
                <a:path w="1428750" h="723264">
                  <a:moveTo>
                    <a:pt x="712787" y="186931"/>
                  </a:moveTo>
                  <a:lnTo>
                    <a:pt x="709612" y="186131"/>
                  </a:lnTo>
                  <a:lnTo>
                    <a:pt x="708825" y="184937"/>
                  </a:lnTo>
                  <a:lnTo>
                    <a:pt x="709612" y="184937"/>
                  </a:lnTo>
                  <a:lnTo>
                    <a:pt x="711593" y="183349"/>
                  </a:lnTo>
                  <a:lnTo>
                    <a:pt x="712393" y="182829"/>
                  </a:lnTo>
                  <a:lnTo>
                    <a:pt x="712000" y="181648"/>
                  </a:lnTo>
                  <a:lnTo>
                    <a:pt x="710412" y="179781"/>
                  </a:lnTo>
                  <a:lnTo>
                    <a:pt x="711200" y="179260"/>
                  </a:lnTo>
                  <a:lnTo>
                    <a:pt x="710412" y="177673"/>
                  </a:lnTo>
                  <a:lnTo>
                    <a:pt x="708025" y="175018"/>
                  </a:lnTo>
                  <a:lnTo>
                    <a:pt x="709079" y="173964"/>
                  </a:lnTo>
                  <a:lnTo>
                    <a:pt x="709218" y="173164"/>
                  </a:lnTo>
                  <a:lnTo>
                    <a:pt x="708418" y="172631"/>
                  </a:lnTo>
                  <a:lnTo>
                    <a:pt x="708215" y="172237"/>
                  </a:lnTo>
                  <a:lnTo>
                    <a:pt x="708025" y="171843"/>
                  </a:lnTo>
                  <a:lnTo>
                    <a:pt x="707237" y="170789"/>
                  </a:lnTo>
                  <a:lnTo>
                    <a:pt x="706297" y="170929"/>
                  </a:lnTo>
                  <a:lnTo>
                    <a:pt x="705243" y="172237"/>
                  </a:lnTo>
                  <a:lnTo>
                    <a:pt x="704062" y="171043"/>
                  </a:lnTo>
                  <a:lnTo>
                    <a:pt x="705370" y="169456"/>
                  </a:lnTo>
                  <a:lnTo>
                    <a:pt x="704850" y="167474"/>
                  </a:lnTo>
                  <a:lnTo>
                    <a:pt x="702475" y="165100"/>
                  </a:lnTo>
                  <a:lnTo>
                    <a:pt x="703656" y="164299"/>
                  </a:lnTo>
                  <a:lnTo>
                    <a:pt x="701941" y="161925"/>
                  </a:lnTo>
                  <a:lnTo>
                    <a:pt x="700608" y="162458"/>
                  </a:lnTo>
                  <a:lnTo>
                    <a:pt x="698500" y="164299"/>
                  </a:lnTo>
                  <a:lnTo>
                    <a:pt x="696023" y="162318"/>
                  </a:lnTo>
                  <a:lnTo>
                    <a:pt x="694537" y="161124"/>
                  </a:lnTo>
                  <a:lnTo>
                    <a:pt x="694537" y="160731"/>
                  </a:lnTo>
                  <a:lnTo>
                    <a:pt x="694537" y="159143"/>
                  </a:lnTo>
                  <a:lnTo>
                    <a:pt x="693737" y="158089"/>
                  </a:lnTo>
                  <a:lnTo>
                    <a:pt x="692150" y="158623"/>
                  </a:lnTo>
                  <a:lnTo>
                    <a:pt x="689775" y="160731"/>
                  </a:lnTo>
                  <a:lnTo>
                    <a:pt x="688174" y="159143"/>
                  </a:lnTo>
                  <a:lnTo>
                    <a:pt x="687120" y="158089"/>
                  </a:lnTo>
                  <a:lnTo>
                    <a:pt x="684872" y="157556"/>
                  </a:lnTo>
                  <a:lnTo>
                    <a:pt x="683018" y="159143"/>
                  </a:lnTo>
                  <a:lnTo>
                    <a:pt x="680643" y="159143"/>
                  </a:lnTo>
                  <a:lnTo>
                    <a:pt x="680643" y="157949"/>
                  </a:lnTo>
                  <a:lnTo>
                    <a:pt x="680250" y="157162"/>
                  </a:lnTo>
                  <a:lnTo>
                    <a:pt x="679450" y="156641"/>
                  </a:lnTo>
                  <a:lnTo>
                    <a:pt x="678383" y="156756"/>
                  </a:lnTo>
                  <a:lnTo>
                    <a:pt x="677075" y="157556"/>
                  </a:lnTo>
                  <a:lnTo>
                    <a:pt x="675081" y="162318"/>
                  </a:lnTo>
                  <a:lnTo>
                    <a:pt x="674293" y="161264"/>
                  </a:lnTo>
                  <a:lnTo>
                    <a:pt x="671639" y="162191"/>
                  </a:lnTo>
                  <a:lnTo>
                    <a:pt x="667143" y="165100"/>
                  </a:lnTo>
                  <a:lnTo>
                    <a:pt x="667550" y="165887"/>
                  </a:lnTo>
                  <a:lnTo>
                    <a:pt x="666750" y="165887"/>
                  </a:lnTo>
                  <a:lnTo>
                    <a:pt x="665556" y="166687"/>
                  </a:lnTo>
                  <a:lnTo>
                    <a:pt x="665556" y="167868"/>
                  </a:lnTo>
                  <a:lnTo>
                    <a:pt x="659206" y="169456"/>
                  </a:lnTo>
                  <a:lnTo>
                    <a:pt x="658418" y="169862"/>
                  </a:lnTo>
                  <a:lnTo>
                    <a:pt x="661987" y="173431"/>
                  </a:lnTo>
                  <a:lnTo>
                    <a:pt x="658025" y="176212"/>
                  </a:lnTo>
                  <a:lnTo>
                    <a:pt x="657783" y="181648"/>
                  </a:lnTo>
                  <a:lnTo>
                    <a:pt x="657669" y="182829"/>
                  </a:lnTo>
                  <a:lnTo>
                    <a:pt x="656551" y="186804"/>
                  </a:lnTo>
                  <a:lnTo>
                    <a:pt x="654443" y="188912"/>
                  </a:lnTo>
                  <a:lnTo>
                    <a:pt x="658025" y="194868"/>
                  </a:lnTo>
                  <a:lnTo>
                    <a:pt x="654850" y="195262"/>
                  </a:lnTo>
                  <a:lnTo>
                    <a:pt x="654443" y="195656"/>
                  </a:lnTo>
                  <a:lnTo>
                    <a:pt x="654443" y="196850"/>
                  </a:lnTo>
                  <a:lnTo>
                    <a:pt x="654050" y="197243"/>
                  </a:lnTo>
                  <a:lnTo>
                    <a:pt x="647306" y="196456"/>
                  </a:lnTo>
                  <a:lnTo>
                    <a:pt x="647306" y="198831"/>
                  </a:lnTo>
                  <a:lnTo>
                    <a:pt x="658025" y="198437"/>
                  </a:lnTo>
                  <a:lnTo>
                    <a:pt x="659726" y="200152"/>
                  </a:lnTo>
                  <a:lnTo>
                    <a:pt x="660666" y="202679"/>
                  </a:lnTo>
                  <a:lnTo>
                    <a:pt x="661200" y="206375"/>
                  </a:lnTo>
                  <a:lnTo>
                    <a:pt x="661987" y="207162"/>
                  </a:lnTo>
                  <a:lnTo>
                    <a:pt x="662901" y="207048"/>
                  </a:lnTo>
                  <a:lnTo>
                    <a:pt x="663968" y="205968"/>
                  </a:lnTo>
                  <a:lnTo>
                    <a:pt x="665556" y="205968"/>
                  </a:lnTo>
                  <a:lnTo>
                    <a:pt x="665962" y="206768"/>
                  </a:lnTo>
                  <a:lnTo>
                    <a:pt x="666750" y="207556"/>
                  </a:lnTo>
                  <a:lnTo>
                    <a:pt x="666648" y="210731"/>
                  </a:lnTo>
                  <a:lnTo>
                    <a:pt x="665962" y="214706"/>
                  </a:lnTo>
                  <a:lnTo>
                    <a:pt x="666750" y="215773"/>
                  </a:lnTo>
                  <a:lnTo>
                    <a:pt x="667664" y="215633"/>
                  </a:lnTo>
                  <a:lnTo>
                    <a:pt x="668820" y="214185"/>
                  </a:lnTo>
                  <a:lnTo>
                    <a:pt x="670725" y="211531"/>
                  </a:lnTo>
                  <a:lnTo>
                    <a:pt x="672706" y="210731"/>
                  </a:lnTo>
                  <a:lnTo>
                    <a:pt x="673760" y="211531"/>
                  </a:lnTo>
                  <a:lnTo>
                    <a:pt x="674230" y="213906"/>
                  </a:lnTo>
                  <a:lnTo>
                    <a:pt x="674293" y="218668"/>
                  </a:lnTo>
                  <a:lnTo>
                    <a:pt x="676275" y="218668"/>
                  </a:lnTo>
                  <a:lnTo>
                    <a:pt x="677468" y="214312"/>
                  </a:lnTo>
                  <a:lnTo>
                    <a:pt x="681697" y="216433"/>
                  </a:lnTo>
                  <a:lnTo>
                    <a:pt x="685126" y="217360"/>
                  </a:lnTo>
                  <a:lnTo>
                    <a:pt x="687781" y="217081"/>
                  </a:lnTo>
                  <a:lnTo>
                    <a:pt x="689851" y="214312"/>
                  </a:lnTo>
                  <a:lnTo>
                    <a:pt x="690168" y="213906"/>
                  </a:lnTo>
                  <a:lnTo>
                    <a:pt x="692010" y="216027"/>
                  </a:lnTo>
                  <a:lnTo>
                    <a:pt x="695185" y="215379"/>
                  </a:lnTo>
                  <a:lnTo>
                    <a:pt x="697103" y="213906"/>
                  </a:lnTo>
                  <a:lnTo>
                    <a:pt x="699693" y="211924"/>
                  </a:lnTo>
                  <a:lnTo>
                    <a:pt x="700887" y="211924"/>
                  </a:lnTo>
                  <a:lnTo>
                    <a:pt x="701675" y="211137"/>
                  </a:lnTo>
                  <a:lnTo>
                    <a:pt x="702208" y="210731"/>
                  </a:lnTo>
                  <a:lnTo>
                    <a:pt x="702729" y="210337"/>
                  </a:lnTo>
                  <a:lnTo>
                    <a:pt x="702475" y="209029"/>
                  </a:lnTo>
                  <a:lnTo>
                    <a:pt x="700887" y="207162"/>
                  </a:lnTo>
                  <a:lnTo>
                    <a:pt x="702310" y="205968"/>
                  </a:lnTo>
                  <a:lnTo>
                    <a:pt x="703262" y="205181"/>
                  </a:lnTo>
                  <a:lnTo>
                    <a:pt x="704850" y="206768"/>
                  </a:lnTo>
                  <a:lnTo>
                    <a:pt x="706043" y="207162"/>
                  </a:lnTo>
                  <a:lnTo>
                    <a:pt x="708025" y="205181"/>
                  </a:lnTo>
                  <a:lnTo>
                    <a:pt x="707885" y="204266"/>
                  </a:lnTo>
                  <a:lnTo>
                    <a:pt x="706831" y="203200"/>
                  </a:lnTo>
                  <a:lnTo>
                    <a:pt x="706831" y="202006"/>
                  </a:lnTo>
                  <a:lnTo>
                    <a:pt x="707631" y="200812"/>
                  </a:lnTo>
                  <a:lnTo>
                    <a:pt x="712000" y="200418"/>
                  </a:lnTo>
                  <a:lnTo>
                    <a:pt x="711593" y="198437"/>
                  </a:lnTo>
                  <a:lnTo>
                    <a:pt x="710095" y="197243"/>
                  </a:lnTo>
                  <a:lnTo>
                    <a:pt x="709612" y="196850"/>
                  </a:lnTo>
                  <a:lnTo>
                    <a:pt x="710412" y="196456"/>
                  </a:lnTo>
                  <a:lnTo>
                    <a:pt x="711200" y="195389"/>
                  </a:lnTo>
                  <a:lnTo>
                    <a:pt x="710412" y="193675"/>
                  </a:lnTo>
                  <a:lnTo>
                    <a:pt x="708025" y="191287"/>
                  </a:lnTo>
                  <a:lnTo>
                    <a:pt x="712787" y="189306"/>
                  </a:lnTo>
                  <a:lnTo>
                    <a:pt x="712787" y="186931"/>
                  </a:lnTo>
                  <a:close/>
                </a:path>
                <a:path w="1428750" h="723264">
                  <a:moveTo>
                    <a:pt x="1310652" y="680643"/>
                  </a:moveTo>
                  <a:lnTo>
                    <a:pt x="1309065" y="670318"/>
                  </a:lnTo>
                  <a:lnTo>
                    <a:pt x="1303502" y="665962"/>
                  </a:lnTo>
                  <a:lnTo>
                    <a:pt x="1293190" y="667550"/>
                  </a:lnTo>
                  <a:lnTo>
                    <a:pt x="1301127" y="687387"/>
                  </a:lnTo>
                  <a:lnTo>
                    <a:pt x="1304302" y="689368"/>
                  </a:lnTo>
                  <a:lnTo>
                    <a:pt x="1310652" y="680643"/>
                  </a:lnTo>
                  <a:close/>
                </a:path>
                <a:path w="1428750" h="723264">
                  <a:moveTo>
                    <a:pt x="1355890" y="38100"/>
                  </a:moveTo>
                  <a:lnTo>
                    <a:pt x="1346936" y="25793"/>
                  </a:lnTo>
                  <a:lnTo>
                    <a:pt x="1343190" y="20637"/>
                  </a:lnTo>
                  <a:lnTo>
                    <a:pt x="1330490" y="38100"/>
                  </a:lnTo>
                  <a:lnTo>
                    <a:pt x="1343190" y="25793"/>
                  </a:lnTo>
                  <a:lnTo>
                    <a:pt x="1355890" y="38100"/>
                  </a:lnTo>
                  <a:close/>
                </a:path>
                <a:path w="1428750" h="723264">
                  <a:moveTo>
                    <a:pt x="1367002" y="0"/>
                  </a:moveTo>
                  <a:lnTo>
                    <a:pt x="1352321" y="0"/>
                  </a:lnTo>
                  <a:lnTo>
                    <a:pt x="1352321" y="16662"/>
                  </a:lnTo>
                  <a:lnTo>
                    <a:pt x="1356283" y="16662"/>
                  </a:lnTo>
                  <a:lnTo>
                    <a:pt x="1367002" y="0"/>
                  </a:lnTo>
                  <a:close/>
                </a:path>
                <a:path w="1428750" h="723264">
                  <a:moveTo>
                    <a:pt x="1368196" y="631037"/>
                  </a:moveTo>
                  <a:lnTo>
                    <a:pt x="1360652" y="616343"/>
                  </a:lnTo>
                  <a:lnTo>
                    <a:pt x="1357871" y="614362"/>
                  </a:lnTo>
                  <a:lnTo>
                    <a:pt x="1353515" y="620318"/>
                  </a:lnTo>
                  <a:lnTo>
                    <a:pt x="1355102" y="630631"/>
                  </a:lnTo>
                  <a:lnTo>
                    <a:pt x="1363827" y="636981"/>
                  </a:lnTo>
                  <a:lnTo>
                    <a:pt x="1368196" y="631037"/>
                  </a:lnTo>
                  <a:close/>
                </a:path>
                <a:path w="1428750" h="723264">
                  <a:moveTo>
                    <a:pt x="1388033" y="214312"/>
                  </a:moveTo>
                  <a:lnTo>
                    <a:pt x="1386547" y="204787"/>
                  </a:lnTo>
                  <a:lnTo>
                    <a:pt x="1385227" y="196303"/>
                  </a:lnTo>
                  <a:lnTo>
                    <a:pt x="1376819" y="180771"/>
                  </a:lnTo>
                  <a:lnTo>
                    <a:pt x="1376527" y="180505"/>
                  </a:lnTo>
                  <a:lnTo>
                    <a:pt x="1376527" y="204787"/>
                  </a:lnTo>
                  <a:lnTo>
                    <a:pt x="1367002" y="221449"/>
                  </a:lnTo>
                  <a:lnTo>
                    <a:pt x="1361452" y="221449"/>
                  </a:lnTo>
                  <a:lnTo>
                    <a:pt x="1370977" y="204787"/>
                  </a:lnTo>
                  <a:lnTo>
                    <a:pt x="1376527" y="204787"/>
                  </a:lnTo>
                  <a:lnTo>
                    <a:pt x="1376527" y="180505"/>
                  </a:lnTo>
                  <a:lnTo>
                    <a:pt x="1362811" y="167728"/>
                  </a:lnTo>
                  <a:lnTo>
                    <a:pt x="1354988" y="163512"/>
                  </a:lnTo>
                  <a:lnTo>
                    <a:pt x="1343190" y="157162"/>
                  </a:lnTo>
                  <a:lnTo>
                    <a:pt x="1337233" y="163512"/>
                  </a:lnTo>
                  <a:lnTo>
                    <a:pt x="1082446" y="163512"/>
                  </a:lnTo>
                  <a:lnTo>
                    <a:pt x="1036980" y="170103"/>
                  </a:lnTo>
                  <a:lnTo>
                    <a:pt x="1019340" y="214312"/>
                  </a:lnTo>
                  <a:lnTo>
                    <a:pt x="1025982" y="225107"/>
                  </a:lnTo>
                  <a:lnTo>
                    <a:pt x="1034415" y="234061"/>
                  </a:lnTo>
                  <a:lnTo>
                    <a:pt x="1044638" y="241173"/>
                  </a:lnTo>
                  <a:lnTo>
                    <a:pt x="1056652" y="246456"/>
                  </a:lnTo>
                  <a:lnTo>
                    <a:pt x="1095146" y="233756"/>
                  </a:lnTo>
                  <a:lnTo>
                    <a:pt x="1095146" y="240106"/>
                  </a:lnTo>
                  <a:lnTo>
                    <a:pt x="1114196" y="233756"/>
                  </a:lnTo>
                  <a:lnTo>
                    <a:pt x="1164996" y="240106"/>
                  </a:lnTo>
                  <a:lnTo>
                    <a:pt x="1158646" y="277812"/>
                  </a:lnTo>
                  <a:lnTo>
                    <a:pt x="1171346" y="290906"/>
                  </a:lnTo>
                  <a:lnTo>
                    <a:pt x="1158646" y="373456"/>
                  </a:lnTo>
                  <a:lnTo>
                    <a:pt x="1158646" y="392899"/>
                  </a:lnTo>
                  <a:lnTo>
                    <a:pt x="1171346" y="430606"/>
                  </a:lnTo>
                  <a:lnTo>
                    <a:pt x="1164996" y="436956"/>
                  </a:lnTo>
                  <a:lnTo>
                    <a:pt x="1164996" y="609206"/>
                  </a:lnTo>
                  <a:lnTo>
                    <a:pt x="1158646" y="672706"/>
                  </a:lnTo>
                  <a:lnTo>
                    <a:pt x="1164996" y="672706"/>
                  </a:lnTo>
                  <a:lnTo>
                    <a:pt x="1167384" y="691032"/>
                  </a:lnTo>
                  <a:lnTo>
                    <a:pt x="1174521" y="705548"/>
                  </a:lnTo>
                  <a:lnTo>
                    <a:pt x="1186434" y="716241"/>
                  </a:lnTo>
                  <a:lnTo>
                    <a:pt x="1203096" y="723112"/>
                  </a:lnTo>
                  <a:lnTo>
                    <a:pt x="1254290" y="698106"/>
                  </a:lnTo>
                  <a:lnTo>
                    <a:pt x="1247940" y="666356"/>
                  </a:lnTo>
                  <a:lnTo>
                    <a:pt x="1247940" y="599287"/>
                  </a:lnTo>
                  <a:lnTo>
                    <a:pt x="1247940" y="585000"/>
                  </a:lnTo>
                  <a:lnTo>
                    <a:pt x="1247940" y="303606"/>
                  </a:lnTo>
                  <a:lnTo>
                    <a:pt x="1241590" y="240106"/>
                  </a:lnTo>
                  <a:lnTo>
                    <a:pt x="1260640" y="233756"/>
                  </a:lnTo>
                  <a:lnTo>
                    <a:pt x="1266596" y="240106"/>
                  </a:lnTo>
                  <a:lnTo>
                    <a:pt x="1349540" y="240106"/>
                  </a:lnTo>
                  <a:lnTo>
                    <a:pt x="1355890" y="246456"/>
                  </a:lnTo>
                  <a:lnTo>
                    <a:pt x="1371714" y="233756"/>
                  </a:lnTo>
                  <a:lnTo>
                    <a:pt x="1387055" y="221449"/>
                  </a:lnTo>
                  <a:lnTo>
                    <a:pt x="1388033" y="220662"/>
                  </a:lnTo>
                  <a:lnTo>
                    <a:pt x="1388033" y="214312"/>
                  </a:lnTo>
                  <a:close/>
                </a:path>
                <a:path w="1428750" h="723264">
                  <a:moveTo>
                    <a:pt x="1427848" y="652729"/>
                  </a:moveTo>
                  <a:lnTo>
                    <a:pt x="1426133" y="646912"/>
                  </a:lnTo>
                  <a:lnTo>
                    <a:pt x="1420583" y="638175"/>
                  </a:lnTo>
                  <a:lnTo>
                    <a:pt x="1415427" y="638975"/>
                  </a:lnTo>
                  <a:lnTo>
                    <a:pt x="1413433" y="641743"/>
                  </a:lnTo>
                  <a:lnTo>
                    <a:pt x="1414233" y="646912"/>
                  </a:lnTo>
                  <a:lnTo>
                    <a:pt x="1425740" y="655637"/>
                  </a:lnTo>
                  <a:lnTo>
                    <a:pt x="1427848" y="652729"/>
                  </a:lnTo>
                  <a:close/>
                </a:path>
                <a:path w="1428750" h="723264">
                  <a:moveTo>
                    <a:pt x="1428521" y="47625"/>
                  </a:moveTo>
                  <a:lnTo>
                    <a:pt x="1424546" y="55956"/>
                  </a:lnTo>
                  <a:lnTo>
                    <a:pt x="1419390" y="55956"/>
                  </a:lnTo>
                  <a:lnTo>
                    <a:pt x="1415021" y="47625"/>
                  </a:lnTo>
                  <a:lnTo>
                    <a:pt x="1409865" y="47625"/>
                  </a:lnTo>
                  <a:lnTo>
                    <a:pt x="1415021" y="71437"/>
                  </a:lnTo>
                  <a:lnTo>
                    <a:pt x="1428521" y="63106"/>
                  </a:lnTo>
                  <a:lnTo>
                    <a:pt x="1428521" y="55956"/>
                  </a:lnTo>
                  <a:lnTo>
                    <a:pt x="1428521" y="4762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6742510" y="6192989"/>
            <a:ext cx="159956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z="1600" b="1" dirty="0">
                <a:solidFill>
                  <a:srgbClr val="FFFFFF"/>
                </a:solidFill>
                <a:latin typeface="Helvetica"/>
                <a:cs typeface="Helvetica"/>
                <a:hlinkClick r:id="rId20"/>
              </a:rPr>
              <a:t>ww</a:t>
            </a:r>
            <a:r>
              <a:rPr sz="1600" b="1" spc="-60" dirty="0">
                <a:solidFill>
                  <a:srgbClr val="FFFFFF"/>
                </a:solidFill>
                <a:latin typeface="Helvetica"/>
                <a:cs typeface="Helvetica"/>
                <a:hlinkClick r:id="rId20"/>
              </a:rPr>
              <a:t>w</a:t>
            </a:r>
            <a:r>
              <a:rPr sz="1600" b="1" dirty="0">
                <a:solidFill>
                  <a:srgbClr val="FFFFFF"/>
                </a:solidFill>
                <a:latin typeface="Helvetica"/>
                <a:cs typeface="Helvetica"/>
                <a:hlinkClick r:id="rId20"/>
              </a:rPr>
              <a:t>.nwrc.ac.uk</a:t>
            </a:r>
            <a:endParaRPr sz="1600">
              <a:latin typeface="Helvetica"/>
              <a:cs typeface="Helvetic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9753460" y="6228479"/>
            <a:ext cx="113157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z="1600" b="1" spc="-5" dirty="0">
                <a:solidFill>
                  <a:srgbClr val="0374BB"/>
                </a:solidFill>
                <a:latin typeface="Helvetica"/>
                <a:cs typeface="Helvetica"/>
              </a:rPr>
              <a:t>#ApplyNow</a:t>
            </a:r>
            <a:endParaRPr sz="1600">
              <a:latin typeface="Helvetica"/>
              <a:cs typeface="Helvetic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877" y="0"/>
            <a:ext cx="12195175" cy="6858000"/>
            <a:chOff x="-1877" y="0"/>
            <a:chExt cx="1219517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75" y="11328"/>
              <a:ext cx="12190031" cy="684667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185573" y="11328"/>
              <a:ext cx="7632" cy="684667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27121" y="1232890"/>
              <a:ext cx="3048786" cy="430211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297" y="1220177"/>
              <a:ext cx="9109811" cy="432615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491908" y="5952591"/>
              <a:ext cx="3973521" cy="67625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883444" y="5897918"/>
              <a:ext cx="928369" cy="138430"/>
            </a:xfrm>
            <a:custGeom>
              <a:avLst/>
              <a:gdLst/>
              <a:ahLst/>
              <a:cxnLst/>
              <a:rect l="l" t="t" r="r" b="b"/>
              <a:pathLst>
                <a:path w="928370" h="138429">
                  <a:moveTo>
                    <a:pt x="149199" y="44996"/>
                  </a:moveTo>
                  <a:lnTo>
                    <a:pt x="0" y="68199"/>
                  </a:lnTo>
                  <a:lnTo>
                    <a:pt x="49911" y="96837"/>
                  </a:lnTo>
                  <a:lnTo>
                    <a:pt x="83413" y="103784"/>
                  </a:lnTo>
                  <a:lnTo>
                    <a:pt x="112522" y="87134"/>
                  </a:lnTo>
                  <a:lnTo>
                    <a:pt x="149199" y="44996"/>
                  </a:lnTo>
                  <a:close/>
                </a:path>
                <a:path w="928370" h="138429">
                  <a:moveTo>
                    <a:pt x="221221" y="33553"/>
                  </a:moveTo>
                  <a:lnTo>
                    <a:pt x="172415" y="13703"/>
                  </a:lnTo>
                  <a:lnTo>
                    <a:pt x="122491" y="533"/>
                  </a:lnTo>
                  <a:lnTo>
                    <a:pt x="70459" y="0"/>
                  </a:lnTo>
                  <a:lnTo>
                    <a:pt x="15303" y="18046"/>
                  </a:lnTo>
                  <a:lnTo>
                    <a:pt x="221221" y="33553"/>
                  </a:lnTo>
                  <a:close/>
                </a:path>
                <a:path w="928370" h="138429">
                  <a:moveTo>
                    <a:pt x="340423" y="117411"/>
                  </a:moveTo>
                  <a:lnTo>
                    <a:pt x="300405" y="98755"/>
                  </a:lnTo>
                  <a:lnTo>
                    <a:pt x="259651" y="91871"/>
                  </a:lnTo>
                  <a:lnTo>
                    <a:pt x="218147" y="98031"/>
                  </a:lnTo>
                  <a:lnTo>
                    <a:pt x="175895" y="118516"/>
                  </a:lnTo>
                  <a:lnTo>
                    <a:pt x="339039" y="138201"/>
                  </a:lnTo>
                  <a:lnTo>
                    <a:pt x="340423" y="117411"/>
                  </a:lnTo>
                  <a:close/>
                </a:path>
                <a:path w="928370" h="138429">
                  <a:moveTo>
                    <a:pt x="725424" y="56896"/>
                  </a:moveTo>
                  <a:lnTo>
                    <a:pt x="724750" y="42837"/>
                  </a:lnTo>
                  <a:lnTo>
                    <a:pt x="585724" y="43535"/>
                  </a:lnTo>
                  <a:lnTo>
                    <a:pt x="539407" y="44246"/>
                  </a:lnTo>
                  <a:lnTo>
                    <a:pt x="493115" y="45542"/>
                  </a:lnTo>
                  <a:lnTo>
                    <a:pt x="484403" y="48437"/>
                  </a:lnTo>
                  <a:lnTo>
                    <a:pt x="475830" y="55054"/>
                  </a:lnTo>
                  <a:lnTo>
                    <a:pt x="467321" y="63246"/>
                  </a:lnTo>
                  <a:lnTo>
                    <a:pt x="458787" y="70853"/>
                  </a:lnTo>
                  <a:lnTo>
                    <a:pt x="467487" y="81026"/>
                  </a:lnTo>
                  <a:lnTo>
                    <a:pt x="725424" y="56896"/>
                  </a:lnTo>
                  <a:close/>
                </a:path>
                <a:path w="928370" h="138429">
                  <a:moveTo>
                    <a:pt x="928268" y="31559"/>
                  </a:moveTo>
                  <a:lnTo>
                    <a:pt x="927239" y="23304"/>
                  </a:lnTo>
                  <a:lnTo>
                    <a:pt x="776287" y="29159"/>
                  </a:lnTo>
                  <a:lnTo>
                    <a:pt x="777849" y="54673"/>
                  </a:lnTo>
                  <a:lnTo>
                    <a:pt x="928268" y="31559"/>
                  </a:lnTo>
                  <a:close/>
                </a:path>
              </a:pathLst>
            </a:custGeom>
            <a:solidFill>
              <a:srgbClr val="EC1B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-1877" y="0"/>
              <a:ext cx="12195071" cy="172577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0481" y="5546497"/>
              <a:ext cx="3407574" cy="12192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72135" y="5668467"/>
              <a:ext cx="2778302" cy="84809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093130" y="5952581"/>
              <a:ext cx="3560126" cy="63997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303753" y="5995817"/>
              <a:ext cx="3889439" cy="67568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0" y="6193"/>
              <a:ext cx="11833796" cy="162560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2110397" y="1078031"/>
              <a:ext cx="83185" cy="24130"/>
            </a:xfrm>
            <a:custGeom>
              <a:avLst/>
              <a:gdLst/>
              <a:ahLst/>
              <a:cxnLst/>
              <a:rect l="l" t="t" r="r" b="b"/>
              <a:pathLst>
                <a:path w="83184" h="24130">
                  <a:moveTo>
                    <a:pt x="82795" y="0"/>
                  </a:moveTo>
                  <a:lnTo>
                    <a:pt x="152" y="5757"/>
                  </a:lnTo>
                  <a:lnTo>
                    <a:pt x="0" y="22686"/>
                  </a:lnTo>
                  <a:lnTo>
                    <a:pt x="82795" y="23768"/>
                  </a:lnTo>
                  <a:lnTo>
                    <a:pt x="82795" y="0"/>
                  </a:lnTo>
                  <a:close/>
                </a:path>
              </a:pathLst>
            </a:custGeom>
            <a:solidFill>
              <a:srgbClr val="B3D2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434340" y="418476"/>
            <a:ext cx="36042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Helvetica"/>
                <a:cs typeface="Helvetica"/>
              </a:rPr>
              <a:t>UAL</a:t>
            </a:r>
            <a:r>
              <a:rPr sz="1800" b="1" spc="-6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dirty="0">
                <a:solidFill>
                  <a:srgbClr val="FFFFFF"/>
                </a:solidFill>
                <a:latin typeface="Helvetica"/>
                <a:cs typeface="Helvetica"/>
              </a:rPr>
              <a:t>Level</a:t>
            </a:r>
            <a:r>
              <a:rPr sz="1800" b="1" spc="-2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dirty="0">
                <a:solidFill>
                  <a:srgbClr val="FFFFFF"/>
                </a:solidFill>
                <a:latin typeface="Helvetica"/>
                <a:cs typeface="Helvetica"/>
              </a:rPr>
              <a:t>3</a:t>
            </a:r>
            <a:r>
              <a:rPr sz="1800" b="1" spc="-3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dirty="0">
                <a:solidFill>
                  <a:srgbClr val="FFFFFF"/>
                </a:solidFill>
                <a:latin typeface="Helvetica"/>
                <a:cs typeface="Helvetica"/>
              </a:rPr>
              <a:t>Foundation</a:t>
            </a:r>
            <a:r>
              <a:rPr sz="1800" b="1" spc="-2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Helvetica"/>
                <a:cs typeface="Helvetica"/>
              </a:rPr>
              <a:t>Diploma</a:t>
            </a:r>
            <a:endParaRPr sz="1800">
              <a:latin typeface="Helvetica"/>
              <a:cs typeface="Helvetica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434340" y="621676"/>
            <a:ext cx="273431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Art</a:t>
            </a:r>
            <a:r>
              <a:rPr spc="-50" dirty="0"/>
              <a:t> </a:t>
            </a:r>
            <a:r>
              <a:rPr spc="-5" dirty="0"/>
              <a:t>and</a:t>
            </a:r>
            <a:r>
              <a:rPr spc="-45" dirty="0"/>
              <a:t> </a:t>
            </a:r>
            <a:r>
              <a:rPr spc="-5" dirty="0"/>
              <a:t>Design</a:t>
            </a:r>
          </a:p>
        </p:txBody>
      </p:sp>
      <p:grpSp>
        <p:nvGrpSpPr>
          <p:cNvPr id="18" name="object 18"/>
          <p:cNvGrpSpPr/>
          <p:nvPr/>
        </p:nvGrpSpPr>
        <p:grpSpPr>
          <a:xfrm>
            <a:off x="889" y="0"/>
            <a:ext cx="12192635" cy="6504940"/>
            <a:chOff x="889" y="0"/>
            <a:chExt cx="12192635" cy="6504940"/>
          </a:xfrm>
        </p:grpSpPr>
        <p:sp>
          <p:nvSpPr>
            <p:cNvPr id="19" name="object 19"/>
            <p:cNvSpPr/>
            <p:nvPr/>
          </p:nvSpPr>
          <p:spPr>
            <a:xfrm>
              <a:off x="889" y="308326"/>
              <a:ext cx="12180570" cy="0"/>
            </a:xfrm>
            <a:custGeom>
              <a:avLst/>
              <a:gdLst/>
              <a:ahLst/>
              <a:cxnLst/>
              <a:rect l="l" t="t" r="r" b="b"/>
              <a:pathLst>
                <a:path w="12180570">
                  <a:moveTo>
                    <a:pt x="0" y="0"/>
                  </a:moveTo>
                  <a:lnTo>
                    <a:pt x="12180354" y="0"/>
                  </a:lnTo>
                </a:path>
              </a:pathLst>
            </a:custGeom>
            <a:ln w="12700">
              <a:solidFill>
                <a:srgbClr val="B3D23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2183288" y="301976"/>
              <a:ext cx="10160" cy="12700"/>
            </a:xfrm>
            <a:custGeom>
              <a:avLst/>
              <a:gdLst/>
              <a:ahLst/>
              <a:cxnLst/>
              <a:rect l="l" t="t" r="r" b="b"/>
              <a:pathLst>
                <a:path w="10159" h="12700">
                  <a:moveTo>
                    <a:pt x="0" y="12700"/>
                  </a:moveTo>
                  <a:lnTo>
                    <a:pt x="9904" y="12700"/>
                  </a:lnTo>
                  <a:lnTo>
                    <a:pt x="9904" y="0"/>
                  </a:lnTo>
                  <a:lnTo>
                    <a:pt x="0" y="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B3D2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889" y="1226529"/>
              <a:ext cx="12180570" cy="0"/>
            </a:xfrm>
            <a:custGeom>
              <a:avLst/>
              <a:gdLst/>
              <a:ahLst/>
              <a:cxnLst/>
              <a:rect l="l" t="t" r="r" b="b"/>
              <a:pathLst>
                <a:path w="12180570">
                  <a:moveTo>
                    <a:pt x="0" y="0"/>
                  </a:moveTo>
                  <a:lnTo>
                    <a:pt x="12180354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2183288" y="1220179"/>
              <a:ext cx="10160" cy="12700"/>
            </a:xfrm>
            <a:custGeom>
              <a:avLst/>
              <a:gdLst/>
              <a:ahLst/>
              <a:cxnLst/>
              <a:rect l="l" t="t" r="r" b="b"/>
              <a:pathLst>
                <a:path w="10159" h="12700">
                  <a:moveTo>
                    <a:pt x="0" y="12700"/>
                  </a:moveTo>
                  <a:lnTo>
                    <a:pt x="9904" y="12700"/>
                  </a:lnTo>
                  <a:lnTo>
                    <a:pt x="9904" y="0"/>
                  </a:lnTo>
                  <a:lnTo>
                    <a:pt x="0" y="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312439" y="6078947"/>
              <a:ext cx="424180" cy="424180"/>
            </a:xfrm>
            <a:custGeom>
              <a:avLst/>
              <a:gdLst/>
              <a:ahLst/>
              <a:cxnLst/>
              <a:rect l="l" t="t" r="r" b="b"/>
              <a:pathLst>
                <a:path w="424179" h="424179">
                  <a:moveTo>
                    <a:pt x="211810" y="0"/>
                  </a:moveTo>
                  <a:lnTo>
                    <a:pt x="163244" y="5594"/>
                  </a:lnTo>
                  <a:lnTo>
                    <a:pt x="118661" y="21528"/>
                  </a:lnTo>
                  <a:lnTo>
                    <a:pt x="79333" y="46532"/>
                  </a:lnTo>
                  <a:lnTo>
                    <a:pt x="46532" y="79333"/>
                  </a:lnTo>
                  <a:lnTo>
                    <a:pt x="21528" y="118661"/>
                  </a:lnTo>
                  <a:lnTo>
                    <a:pt x="5594" y="163244"/>
                  </a:lnTo>
                  <a:lnTo>
                    <a:pt x="0" y="211810"/>
                  </a:lnTo>
                  <a:lnTo>
                    <a:pt x="5594" y="260376"/>
                  </a:lnTo>
                  <a:lnTo>
                    <a:pt x="21528" y="304959"/>
                  </a:lnTo>
                  <a:lnTo>
                    <a:pt x="46532" y="344287"/>
                  </a:lnTo>
                  <a:lnTo>
                    <a:pt x="79333" y="377088"/>
                  </a:lnTo>
                  <a:lnTo>
                    <a:pt x="118661" y="402092"/>
                  </a:lnTo>
                  <a:lnTo>
                    <a:pt x="163244" y="418027"/>
                  </a:lnTo>
                  <a:lnTo>
                    <a:pt x="211810" y="423621"/>
                  </a:lnTo>
                  <a:lnTo>
                    <a:pt x="260376" y="418027"/>
                  </a:lnTo>
                  <a:lnTo>
                    <a:pt x="304959" y="402092"/>
                  </a:lnTo>
                  <a:lnTo>
                    <a:pt x="344287" y="377088"/>
                  </a:lnTo>
                  <a:lnTo>
                    <a:pt x="377088" y="344287"/>
                  </a:lnTo>
                  <a:lnTo>
                    <a:pt x="402092" y="304959"/>
                  </a:lnTo>
                  <a:lnTo>
                    <a:pt x="418027" y="260376"/>
                  </a:lnTo>
                  <a:lnTo>
                    <a:pt x="423621" y="211810"/>
                  </a:lnTo>
                  <a:lnTo>
                    <a:pt x="418027" y="163244"/>
                  </a:lnTo>
                  <a:lnTo>
                    <a:pt x="402092" y="118661"/>
                  </a:lnTo>
                  <a:lnTo>
                    <a:pt x="377088" y="79333"/>
                  </a:lnTo>
                  <a:lnTo>
                    <a:pt x="344287" y="46532"/>
                  </a:lnTo>
                  <a:lnTo>
                    <a:pt x="304959" y="21528"/>
                  </a:lnTo>
                  <a:lnTo>
                    <a:pt x="260376" y="5594"/>
                  </a:lnTo>
                  <a:lnTo>
                    <a:pt x="211810" y="0"/>
                  </a:lnTo>
                  <a:close/>
                </a:path>
              </a:pathLst>
            </a:custGeom>
            <a:solidFill>
              <a:srgbClr val="1A75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422137" y="6137588"/>
              <a:ext cx="238023" cy="238150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5127155" y="256336"/>
              <a:ext cx="1226185" cy="776605"/>
            </a:xfrm>
            <a:custGeom>
              <a:avLst/>
              <a:gdLst/>
              <a:ahLst/>
              <a:cxnLst/>
              <a:rect l="l" t="t" r="r" b="b"/>
              <a:pathLst>
                <a:path w="1226185" h="776605">
                  <a:moveTo>
                    <a:pt x="386486" y="575754"/>
                  </a:moveTo>
                  <a:lnTo>
                    <a:pt x="364502" y="511111"/>
                  </a:lnTo>
                  <a:lnTo>
                    <a:pt x="333616" y="485648"/>
                  </a:lnTo>
                  <a:lnTo>
                    <a:pt x="284073" y="462559"/>
                  </a:lnTo>
                  <a:lnTo>
                    <a:pt x="215900" y="441858"/>
                  </a:lnTo>
                  <a:lnTo>
                    <a:pt x="157657" y="437845"/>
                  </a:lnTo>
                  <a:lnTo>
                    <a:pt x="114973" y="424192"/>
                  </a:lnTo>
                  <a:lnTo>
                    <a:pt x="87845" y="400888"/>
                  </a:lnTo>
                  <a:lnTo>
                    <a:pt x="76263" y="367931"/>
                  </a:lnTo>
                  <a:lnTo>
                    <a:pt x="89204" y="336384"/>
                  </a:lnTo>
                  <a:lnTo>
                    <a:pt x="105905" y="313105"/>
                  </a:lnTo>
                  <a:lnTo>
                    <a:pt x="126339" y="298094"/>
                  </a:lnTo>
                  <a:lnTo>
                    <a:pt x="150520" y="291338"/>
                  </a:lnTo>
                  <a:lnTo>
                    <a:pt x="175183" y="288861"/>
                  </a:lnTo>
                  <a:lnTo>
                    <a:pt x="240157" y="307632"/>
                  </a:lnTo>
                  <a:lnTo>
                    <a:pt x="256260" y="336245"/>
                  </a:lnTo>
                  <a:lnTo>
                    <a:pt x="271068" y="356349"/>
                  </a:lnTo>
                  <a:lnTo>
                    <a:pt x="284568" y="367944"/>
                  </a:lnTo>
                  <a:lnTo>
                    <a:pt x="296773" y="371043"/>
                  </a:lnTo>
                  <a:lnTo>
                    <a:pt x="343357" y="335013"/>
                  </a:lnTo>
                  <a:lnTo>
                    <a:pt x="309854" y="280543"/>
                  </a:lnTo>
                  <a:lnTo>
                    <a:pt x="272618" y="242989"/>
                  </a:lnTo>
                  <a:lnTo>
                    <a:pt x="231673" y="222326"/>
                  </a:lnTo>
                  <a:lnTo>
                    <a:pt x="186994" y="218567"/>
                  </a:lnTo>
                  <a:lnTo>
                    <a:pt x="181025" y="219163"/>
                  </a:lnTo>
                  <a:lnTo>
                    <a:pt x="120446" y="230035"/>
                  </a:lnTo>
                  <a:lnTo>
                    <a:pt x="72059" y="249224"/>
                  </a:lnTo>
                  <a:lnTo>
                    <a:pt x="35852" y="276733"/>
                  </a:lnTo>
                  <a:lnTo>
                    <a:pt x="11836" y="312559"/>
                  </a:lnTo>
                  <a:lnTo>
                    <a:pt x="0" y="356717"/>
                  </a:lnTo>
                  <a:lnTo>
                    <a:pt x="4406" y="400481"/>
                  </a:lnTo>
                  <a:lnTo>
                    <a:pt x="11023" y="406247"/>
                  </a:lnTo>
                  <a:lnTo>
                    <a:pt x="20688" y="432511"/>
                  </a:lnTo>
                  <a:lnTo>
                    <a:pt x="37198" y="458736"/>
                  </a:lnTo>
                  <a:lnTo>
                    <a:pt x="60528" y="484949"/>
                  </a:lnTo>
                  <a:lnTo>
                    <a:pt x="90690" y="511124"/>
                  </a:lnTo>
                  <a:lnTo>
                    <a:pt x="109905" y="509981"/>
                  </a:lnTo>
                  <a:lnTo>
                    <a:pt x="123825" y="510997"/>
                  </a:lnTo>
                  <a:lnTo>
                    <a:pt x="132422" y="514146"/>
                  </a:lnTo>
                  <a:lnTo>
                    <a:pt x="135724" y="519442"/>
                  </a:lnTo>
                  <a:lnTo>
                    <a:pt x="208064" y="527354"/>
                  </a:lnTo>
                  <a:lnTo>
                    <a:pt x="260515" y="540727"/>
                  </a:lnTo>
                  <a:lnTo>
                    <a:pt x="293065" y="559574"/>
                  </a:lnTo>
                  <a:lnTo>
                    <a:pt x="305739" y="583882"/>
                  </a:lnTo>
                  <a:lnTo>
                    <a:pt x="303314" y="626224"/>
                  </a:lnTo>
                  <a:lnTo>
                    <a:pt x="286651" y="659739"/>
                  </a:lnTo>
                  <a:lnTo>
                    <a:pt x="255752" y="684453"/>
                  </a:lnTo>
                  <a:lnTo>
                    <a:pt x="210591" y="700354"/>
                  </a:lnTo>
                  <a:lnTo>
                    <a:pt x="193497" y="699706"/>
                  </a:lnTo>
                  <a:lnTo>
                    <a:pt x="173647" y="694626"/>
                  </a:lnTo>
                  <a:lnTo>
                    <a:pt x="151041" y="685101"/>
                  </a:lnTo>
                  <a:lnTo>
                    <a:pt x="125679" y="671131"/>
                  </a:lnTo>
                  <a:lnTo>
                    <a:pt x="100787" y="637946"/>
                  </a:lnTo>
                  <a:lnTo>
                    <a:pt x="80797" y="614464"/>
                  </a:lnTo>
                  <a:lnTo>
                    <a:pt x="65697" y="600697"/>
                  </a:lnTo>
                  <a:lnTo>
                    <a:pt x="55499" y="596633"/>
                  </a:lnTo>
                  <a:lnTo>
                    <a:pt x="34251" y="612406"/>
                  </a:lnTo>
                  <a:lnTo>
                    <a:pt x="18770" y="627951"/>
                  </a:lnTo>
                  <a:lnTo>
                    <a:pt x="9042" y="643267"/>
                  </a:lnTo>
                  <a:lnTo>
                    <a:pt x="5067" y="658368"/>
                  </a:lnTo>
                  <a:lnTo>
                    <a:pt x="11430" y="657720"/>
                  </a:lnTo>
                  <a:lnTo>
                    <a:pt x="54394" y="703008"/>
                  </a:lnTo>
                  <a:lnTo>
                    <a:pt x="94678" y="737539"/>
                  </a:lnTo>
                  <a:lnTo>
                    <a:pt x="132270" y="761314"/>
                  </a:lnTo>
                  <a:lnTo>
                    <a:pt x="167170" y="774331"/>
                  </a:lnTo>
                  <a:lnTo>
                    <a:pt x="199390" y="776605"/>
                  </a:lnTo>
                  <a:lnTo>
                    <a:pt x="229806" y="767524"/>
                  </a:lnTo>
                  <a:lnTo>
                    <a:pt x="255473" y="770966"/>
                  </a:lnTo>
                  <a:lnTo>
                    <a:pt x="304698" y="742746"/>
                  </a:lnTo>
                  <a:lnTo>
                    <a:pt x="342201" y="712927"/>
                  </a:lnTo>
                  <a:lnTo>
                    <a:pt x="367969" y="681482"/>
                  </a:lnTo>
                  <a:lnTo>
                    <a:pt x="384289" y="613740"/>
                  </a:lnTo>
                  <a:lnTo>
                    <a:pt x="376047" y="595693"/>
                  </a:lnTo>
                  <a:lnTo>
                    <a:pt x="386486" y="575754"/>
                  </a:lnTo>
                  <a:close/>
                </a:path>
                <a:path w="1226185" h="776605">
                  <a:moveTo>
                    <a:pt x="714197" y="39306"/>
                  </a:moveTo>
                  <a:lnTo>
                    <a:pt x="704316" y="28257"/>
                  </a:lnTo>
                  <a:lnTo>
                    <a:pt x="699706" y="23088"/>
                  </a:lnTo>
                  <a:lnTo>
                    <a:pt x="688733" y="41871"/>
                  </a:lnTo>
                  <a:lnTo>
                    <a:pt x="700227" y="28257"/>
                  </a:lnTo>
                  <a:lnTo>
                    <a:pt x="714197" y="39306"/>
                  </a:lnTo>
                  <a:close/>
                </a:path>
                <a:path w="1226185" h="776605">
                  <a:moveTo>
                    <a:pt x="721487" y="0"/>
                  </a:moveTo>
                  <a:lnTo>
                    <a:pt x="706767" y="1485"/>
                  </a:lnTo>
                  <a:lnTo>
                    <a:pt x="708444" y="18199"/>
                  </a:lnTo>
                  <a:lnTo>
                    <a:pt x="712419" y="17792"/>
                  </a:lnTo>
                  <a:lnTo>
                    <a:pt x="721487" y="0"/>
                  </a:lnTo>
                  <a:close/>
                </a:path>
                <a:path w="1226185" h="776605">
                  <a:moveTo>
                    <a:pt x="733691" y="687857"/>
                  </a:moveTo>
                  <a:lnTo>
                    <a:pt x="731050" y="677672"/>
                  </a:lnTo>
                  <a:lnTo>
                    <a:pt x="725043" y="673849"/>
                  </a:lnTo>
                  <a:lnTo>
                    <a:pt x="714870" y="676490"/>
                  </a:lnTo>
                  <a:lnTo>
                    <a:pt x="724827" y="695579"/>
                  </a:lnTo>
                  <a:lnTo>
                    <a:pt x="728205" y="697242"/>
                  </a:lnTo>
                  <a:lnTo>
                    <a:pt x="733691" y="687857"/>
                  </a:lnTo>
                  <a:close/>
                </a:path>
                <a:path w="1226185" h="776605">
                  <a:moveTo>
                    <a:pt x="764832" y="219036"/>
                  </a:moveTo>
                  <a:lnTo>
                    <a:pt x="764197" y="212674"/>
                  </a:lnTo>
                  <a:lnTo>
                    <a:pt x="762012" y="204292"/>
                  </a:lnTo>
                  <a:lnTo>
                    <a:pt x="759561" y="194906"/>
                  </a:lnTo>
                  <a:lnTo>
                    <a:pt x="757986" y="192595"/>
                  </a:lnTo>
                  <a:lnTo>
                    <a:pt x="751700" y="183337"/>
                  </a:lnTo>
                  <a:lnTo>
                    <a:pt x="751700" y="204292"/>
                  </a:lnTo>
                  <a:lnTo>
                    <a:pt x="743826" y="221945"/>
                  </a:lnTo>
                  <a:lnTo>
                    <a:pt x="738263" y="222516"/>
                  </a:lnTo>
                  <a:lnTo>
                    <a:pt x="746125" y="204851"/>
                  </a:lnTo>
                  <a:lnTo>
                    <a:pt x="751700" y="204292"/>
                  </a:lnTo>
                  <a:lnTo>
                    <a:pt x="751700" y="183337"/>
                  </a:lnTo>
                  <a:lnTo>
                    <a:pt x="749566" y="180187"/>
                  </a:lnTo>
                  <a:lnTo>
                    <a:pt x="734199" y="168529"/>
                  </a:lnTo>
                  <a:lnTo>
                    <a:pt x="713473" y="159918"/>
                  </a:lnTo>
                  <a:lnTo>
                    <a:pt x="708152" y="166878"/>
                  </a:lnTo>
                  <a:lnTo>
                    <a:pt x="452780" y="192595"/>
                  </a:lnTo>
                  <a:lnTo>
                    <a:pt x="407873" y="203796"/>
                  </a:lnTo>
                  <a:lnTo>
                    <a:pt x="394665" y="249885"/>
                  </a:lnTo>
                  <a:lnTo>
                    <a:pt x="402412" y="260019"/>
                  </a:lnTo>
                  <a:lnTo>
                    <a:pt x="411772" y="268147"/>
                  </a:lnTo>
                  <a:lnTo>
                    <a:pt x="422732" y="274256"/>
                  </a:lnTo>
                  <a:lnTo>
                    <a:pt x="435305" y="278333"/>
                  </a:lnTo>
                  <a:lnTo>
                    <a:pt x="472605" y="261721"/>
                  </a:lnTo>
                  <a:lnTo>
                    <a:pt x="473240" y="268084"/>
                  </a:lnTo>
                  <a:lnTo>
                    <a:pt x="487413" y="261721"/>
                  </a:lnTo>
                  <a:lnTo>
                    <a:pt x="491693" y="259803"/>
                  </a:lnTo>
                  <a:lnTo>
                    <a:pt x="543242" y="261035"/>
                  </a:lnTo>
                  <a:lnTo>
                    <a:pt x="540689" y="299466"/>
                  </a:lnTo>
                  <a:lnTo>
                    <a:pt x="554736" y="311302"/>
                  </a:lnTo>
                  <a:lnTo>
                    <a:pt x="550341" y="395325"/>
                  </a:lnTo>
                  <a:lnTo>
                    <a:pt x="552310" y="414807"/>
                  </a:lnTo>
                  <a:lnTo>
                    <a:pt x="568845" y="451332"/>
                  </a:lnTo>
                  <a:lnTo>
                    <a:pt x="563118" y="458317"/>
                  </a:lnTo>
                  <a:lnTo>
                    <a:pt x="580491" y="630961"/>
                  </a:lnTo>
                  <a:lnTo>
                    <a:pt x="580542" y="695236"/>
                  </a:lnTo>
                  <a:lnTo>
                    <a:pt x="586905" y="694601"/>
                  </a:lnTo>
                  <a:lnTo>
                    <a:pt x="591134" y="712724"/>
                  </a:lnTo>
                  <a:lnTo>
                    <a:pt x="599757" y="726554"/>
                  </a:lnTo>
                  <a:lnTo>
                    <a:pt x="612775" y="736066"/>
                  </a:lnTo>
                  <a:lnTo>
                    <a:pt x="630174" y="741273"/>
                  </a:lnTo>
                  <a:lnTo>
                    <a:pt x="678967" y="711034"/>
                  </a:lnTo>
                  <a:lnTo>
                    <a:pt x="673925" y="694601"/>
                  </a:lnTo>
                  <a:lnTo>
                    <a:pt x="669404" y="679869"/>
                  </a:lnTo>
                  <a:lnTo>
                    <a:pt x="662978" y="616089"/>
                  </a:lnTo>
                  <a:lnTo>
                    <a:pt x="661479" y="601167"/>
                  </a:lnTo>
                  <a:lnTo>
                    <a:pt x="632790" y="316306"/>
                  </a:lnTo>
                  <a:lnTo>
                    <a:pt x="621334" y="259803"/>
                  </a:lnTo>
                  <a:lnTo>
                    <a:pt x="620026" y="253301"/>
                  </a:lnTo>
                  <a:lnTo>
                    <a:pt x="638467" y="245021"/>
                  </a:lnTo>
                  <a:lnTo>
                    <a:pt x="645071" y="250774"/>
                  </a:lnTo>
                  <a:lnTo>
                    <a:pt x="702208" y="245021"/>
                  </a:lnTo>
                  <a:lnTo>
                    <a:pt x="728205" y="242404"/>
                  </a:lnTo>
                  <a:lnTo>
                    <a:pt x="735215" y="248132"/>
                  </a:lnTo>
                  <a:lnTo>
                    <a:pt x="741045" y="242404"/>
                  </a:lnTo>
                  <a:lnTo>
                    <a:pt x="761288" y="222516"/>
                  </a:lnTo>
                  <a:lnTo>
                    <a:pt x="764832" y="219036"/>
                  </a:lnTo>
                  <a:close/>
                </a:path>
                <a:path w="1226185" h="776605">
                  <a:moveTo>
                    <a:pt x="786358" y="632333"/>
                  </a:moveTo>
                  <a:lnTo>
                    <a:pt x="777316" y="618375"/>
                  </a:lnTo>
                  <a:lnTo>
                    <a:pt x="774331" y="616661"/>
                  </a:lnTo>
                  <a:lnTo>
                    <a:pt x="770559" y="623062"/>
                  </a:lnTo>
                  <a:lnTo>
                    <a:pt x="773201" y="633260"/>
                  </a:lnTo>
                  <a:lnTo>
                    <a:pt x="782586" y="638733"/>
                  </a:lnTo>
                  <a:lnTo>
                    <a:pt x="786358" y="632333"/>
                  </a:lnTo>
                  <a:close/>
                </a:path>
                <a:path w="1226185" h="776605">
                  <a:moveTo>
                    <a:pt x="789495" y="57035"/>
                  </a:moveTo>
                  <a:lnTo>
                    <a:pt x="788873" y="50800"/>
                  </a:lnTo>
                  <a:lnTo>
                    <a:pt x="787946" y="41529"/>
                  </a:lnTo>
                  <a:lnTo>
                    <a:pt x="784809" y="50279"/>
                  </a:lnTo>
                  <a:lnTo>
                    <a:pt x="779640" y="50800"/>
                  </a:lnTo>
                  <a:lnTo>
                    <a:pt x="774420" y="42887"/>
                  </a:lnTo>
                  <a:lnTo>
                    <a:pt x="769251" y="43408"/>
                  </a:lnTo>
                  <a:lnTo>
                    <a:pt x="776820" y="66751"/>
                  </a:lnTo>
                  <a:lnTo>
                    <a:pt x="789495" y="57035"/>
                  </a:lnTo>
                  <a:close/>
                </a:path>
                <a:path w="1226185" h="776605">
                  <a:moveTo>
                    <a:pt x="848347" y="648055"/>
                  </a:moveTo>
                  <a:lnTo>
                    <a:pt x="846035" y="642391"/>
                  </a:lnTo>
                  <a:lnTo>
                    <a:pt x="839584" y="634199"/>
                  </a:lnTo>
                  <a:lnTo>
                    <a:pt x="834491" y="635520"/>
                  </a:lnTo>
                  <a:lnTo>
                    <a:pt x="832789" y="638505"/>
                  </a:lnTo>
                  <a:lnTo>
                    <a:pt x="834110" y="643585"/>
                  </a:lnTo>
                  <a:lnTo>
                    <a:pt x="846518" y="651179"/>
                  </a:lnTo>
                  <a:lnTo>
                    <a:pt x="848347" y="648055"/>
                  </a:lnTo>
                  <a:close/>
                </a:path>
                <a:path w="1226185" h="776605">
                  <a:moveTo>
                    <a:pt x="1225816" y="535444"/>
                  </a:moveTo>
                  <a:lnTo>
                    <a:pt x="1187564" y="155575"/>
                  </a:lnTo>
                  <a:lnTo>
                    <a:pt x="1193279" y="148564"/>
                  </a:lnTo>
                  <a:lnTo>
                    <a:pt x="1180134" y="133197"/>
                  </a:lnTo>
                  <a:lnTo>
                    <a:pt x="1168755" y="122415"/>
                  </a:lnTo>
                  <a:lnTo>
                    <a:pt x="1159141" y="116217"/>
                  </a:lnTo>
                  <a:lnTo>
                    <a:pt x="1151293" y="114630"/>
                  </a:lnTo>
                  <a:lnTo>
                    <a:pt x="1139355" y="117436"/>
                  </a:lnTo>
                  <a:lnTo>
                    <a:pt x="1127379" y="123469"/>
                  </a:lnTo>
                  <a:lnTo>
                    <a:pt x="1115377" y="132715"/>
                  </a:lnTo>
                  <a:lnTo>
                    <a:pt x="1103337" y="145173"/>
                  </a:lnTo>
                  <a:lnTo>
                    <a:pt x="1114145" y="188683"/>
                  </a:lnTo>
                  <a:lnTo>
                    <a:pt x="1116711" y="214147"/>
                  </a:lnTo>
                  <a:lnTo>
                    <a:pt x="1130096" y="410883"/>
                  </a:lnTo>
                  <a:lnTo>
                    <a:pt x="1145349" y="434657"/>
                  </a:lnTo>
                  <a:lnTo>
                    <a:pt x="1139621" y="441655"/>
                  </a:lnTo>
                  <a:lnTo>
                    <a:pt x="1143469" y="479844"/>
                  </a:lnTo>
                  <a:lnTo>
                    <a:pt x="1146022" y="513168"/>
                  </a:lnTo>
                  <a:lnTo>
                    <a:pt x="1146022" y="537146"/>
                  </a:lnTo>
                  <a:lnTo>
                    <a:pt x="1143482" y="551789"/>
                  </a:lnTo>
                  <a:lnTo>
                    <a:pt x="1138389" y="557110"/>
                  </a:lnTo>
                  <a:lnTo>
                    <a:pt x="1134300" y="579843"/>
                  </a:lnTo>
                  <a:lnTo>
                    <a:pt x="1116952" y="597535"/>
                  </a:lnTo>
                  <a:lnTo>
                    <a:pt x="1086332" y="610184"/>
                  </a:lnTo>
                  <a:lnTo>
                    <a:pt x="1042441" y="617791"/>
                  </a:lnTo>
                  <a:lnTo>
                    <a:pt x="1007414" y="603377"/>
                  </a:lnTo>
                  <a:lnTo>
                    <a:pt x="981278" y="581952"/>
                  </a:lnTo>
                  <a:lnTo>
                    <a:pt x="964031" y="553504"/>
                  </a:lnTo>
                  <a:lnTo>
                    <a:pt x="955662" y="518045"/>
                  </a:lnTo>
                  <a:lnTo>
                    <a:pt x="950531" y="467131"/>
                  </a:lnTo>
                  <a:lnTo>
                    <a:pt x="943521" y="461403"/>
                  </a:lnTo>
                  <a:lnTo>
                    <a:pt x="954366" y="441426"/>
                  </a:lnTo>
                  <a:lnTo>
                    <a:pt x="938441" y="410895"/>
                  </a:lnTo>
                  <a:lnTo>
                    <a:pt x="949236" y="390512"/>
                  </a:lnTo>
                  <a:lnTo>
                    <a:pt x="932065" y="347637"/>
                  </a:lnTo>
                  <a:lnTo>
                    <a:pt x="937437" y="345084"/>
                  </a:lnTo>
                  <a:lnTo>
                    <a:pt x="940803" y="338721"/>
                  </a:lnTo>
                  <a:lnTo>
                    <a:pt x="942200" y="328549"/>
                  </a:lnTo>
                  <a:lnTo>
                    <a:pt x="941590" y="314540"/>
                  </a:lnTo>
                  <a:lnTo>
                    <a:pt x="926934" y="168960"/>
                  </a:lnTo>
                  <a:lnTo>
                    <a:pt x="919162" y="158661"/>
                  </a:lnTo>
                  <a:lnTo>
                    <a:pt x="908723" y="151803"/>
                  </a:lnTo>
                  <a:lnTo>
                    <a:pt x="895629" y="148374"/>
                  </a:lnTo>
                  <a:lnTo>
                    <a:pt x="879856" y="148386"/>
                  </a:lnTo>
                  <a:lnTo>
                    <a:pt x="837158" y="170548"/>
                  </a:lnTo>
                  <a:lnTo>
                    <a:pt x="832510" y="184899"/>
                  </a:lnTo>
                  <a:lnTo>
                    <a:pt x="838873" y="184251"/>
                  </a:lnTo>
                  <a:lnTo>
                    <a:pt x="835723" y="216725"/>
                  </a:lnTo>
                  <a:lnTo>
                    <a:pt x="836993" y="229450"/>
                  </a:lnTo>
                  <a:lnTo>
                    <a:pt x="853528" y="265950"/>
                  </a:lnTo>
                  <a:lnTo>
                    <a:pt x="847801" y="272961"/>
                  </a:lnTo>
                  <a:lnTo>
                    <a:pt x="878408" y="576846"/>
                  </a:lnTo>
                  <a:lnTo>
                    <a:pt x="913638" y="611479"/>
                  </a:lnTo>
                  <a:lnTo>
                    <a:pt x="909586" y="631164"/>
                  </a:lnTo>
                  <a:lnTo>
                    <a:pt x="934593" y="662051"/>
                  </a:lnTo>
                  <a:lnTo>
                    <a:pt x="964222" y="682917"/>
                  </a:lnTo>
                  <a:lnTo>
                    <a:pt x="998461" y="693788"/>
                  </a:lnTo>
                  <a:lnTo>
                    <a:pt x="1037323" y="694651"/>
                  </a:lnTo>
                  <a:lnTo>
                    <a:pt x="1106932" y="687641"/>
                  </a:lnTo>
                  <a:lnTo>
                    <a:pt x="1149223" y="664248"/>
                  </a:lnTo>
                  <a:lnTo>
                    <a:pt x="1179004" y="643216"/>
                  </a:lnTo>
                  <a:lnTo>
                    <a:pt x="1196263" y="624547"/>
                  </a:lnTo>
                  <a:lnTo>
                    <a:pt x="1201000" y="608253"/>
                  </a:lnTo>
                  <a:lnTo>
                    <a:pt x="1225816" y="5354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419514" y="27783"/>
              <a:ext cx="1825649" cy="955714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383455" y="0"/>
              <a:ext cx="1052841" cy="965156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497527" y="0"/>
              <a:ext cx="899793" cy="600678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5352605" y="4949723"/>
              <a:ext cx="1505585" cy="659765"/>
            </a:xfrm>
            <a:custGeom>
              <a:avLst/>
              <a:gdLst/>
              <a:ahLst/>
              <a:cxnLst/>
              <a:rect l="l" t="t" r="r" b="b"/>
              <a:pathLst>
                <a:path w="1505584" h="659764">
                  <a:moveTo>
                    <a:pt x="378231" y="440931"/>
                  </a:moveTo>
                  <a:lnTo>
                    <a:pt x="373875" y="405142"/>
                  </a:lnTo>
                  <a:lnTo>
                    <a:pt x="360768" y="370001"/>
                  </a:lnTo>
                  <a:lnTo>
                    <a:pt x="338937" y="335495"/>
                  </a:lnTo>
                  <a:lnTo>
                    <a:pt x="308368" y="301625"/>
                  </a:lnTo>
                  <a:lnTo>
                    <a:pt x="308368" y="261937"/>
                  </a:lnTo>
                  <a:lnTo>
                    <a:pt x="321475" y="258813"/>
                  </a:lnTo>
                  <a:lnTo>
                    <a:pt x="334175" y="249440"/>
                  </a:lnTo>
                  <a:lnTo>
                    <a:pt x="346481" y="233819"/>
                  </a:lnTo>
                  <a:lnTo>
                    <a:pt x="358381" y="211937"/>
                  </a:lnTo>
                  <a:lnTo>
                    <a:pt x="358381" y="172250"/>
                  </a:lnTo>
                  <a:lnTo>
                    <a:pt x="331965" y="111302"/>
                  </a:lnTo>
                  <a:lnTo>
                    <a:pt x="299948" y="67767"/>
                  </a:lnTo>
                  <a:lnTo>
                    <a:pt x="262318" y="41656"/>
                  </a:lnTo>
                  <a:lnTo>
                    <a:pt x="219075" y="32943"/>
                  </a:lnTo>
                  <a:lnTo>
                    <a:pt x="209156" y="32943"/>
                  </a:lnTo>
                  <a:lnTo>
                    <a:pt x="160185" y="37719"/>
                  </a:lnTo>
                  <a:lnTo>
                    <a:pt x="116763" y="52057"/>
                  </a:lnTo>
                  <a:lnTo>
                    <a:pt x="78905" y="75946"/>
                  </a:lnTo>
                  <a:lnTo>
                    <a:pt x="46596" y="109397"/>
                  </a:lnTo>
                  <a:lnTo>
                    <a:pt x="19850" y="152400"/>
                  </a:lnTo>
                  <a:lnTo>
                    <a:pt x="19850" y="162331"/>
                  </a:lnTo>
                  <a:lnTo>
                    <a:pt x="49606" y="192087"/>
                  </a:lnTo>
                  <a:lnTo>
                    <a:pt x="97243" y="172250"/>
                  </a:lnTo>
                  <a:lnTo>
                    <a:pt x="126415" y="147447"/>
                  </a:lnTo>
                  <a:lnTo>
                    <a:pt x="159143" y="112712"/>
                  </a:lnTo>
                  <a:lnTo>
                    <a:pt x="219075" y="112712"/>
                  </a:lnTo>
                  <a:lnTo>
                    <a:pt x="245122" y="133451"/>
                  </a:lnTo>
                  <a:lnTo>
                    <a:pt x="263728" y="153593"/>
                  </a:lnTo>
                  <a:lnTo>
                    <a:pt x="274891" y="173139"/>
                  </a:lnTo>
                  <a:lnTo>
                    <a:pt x="278612" y="192087"/>
                  </a:lnTo>
                  <a:lnTo>
                    <a:pt x="271767" y="222072"/>
                  </a:lnTo>
                  <a:lnTo>
                    <a:pt x="251231" y="245364"/>
                  </a:lnTo>
                  <a:lnTo>
                    <a:pt x="217004" y="261962"/>
                  </a:lnTo>
                  <a:lnTo>
                    <a:pt x="169075" y="271856"/>
                  </a:lnTo>
                  <a:lnTo>
                    <a:pt x="139306" y="261937"/>
                  </a:lnTo>
                  <a:lnTo>
                    <a:pt x="119468" y="281787"/>
                  </a:lnTo>
                  <a:lnTo>
                    <a:pt x="119468" y="311543"/>
                  </a:lnTo>
                  <a:lnTo>
                    <a:pt x="149225" y="341312"/>
                  </a:lnTo>
                  <a:lnTo>
                    <a:pt x="238925" y="341312"/>
                  </a:lnTo>
                  <a:lnTo>
                    <a:pt x="258864" y="354901"/>
                  </a:lnTo>
                  <a:lnTo>
                    <a:pt x="275437" y="371081"/>
                  </a:lnTo>
                  <a:lnTo>
                    <a:pt x="288632" y="389826"/>
                  </a:lnTo>
                  <a:lnTo>
                    <a:pt x="298450" y="411162"/>
                  </a:lnTo>
                  <a:lnTo>
                    <a:pt x="283794" y="454748"/>
                  </a:lnTo>
                  <a:lnTo>
                    <a:pt x="264033" y="485876"/>
                  </a:lnTo>
                  <a:lnTo>
                    <a:pt x="239153" y="504558"/>
                  </a:lnTo>
                  <a:lnTo>
                    <a:pt x="209156" y="510781"/>
                  </a:lnTo>
                  <a:lnTo>
                    <a:pt x="199237" y="510781"/>
                  </a:lnTo>
                  <a:lnTo>
                    <a:pt x="157848" y="505180"/>
                  </a:lnTo>
                  <a:lnTo>
                    <a:pt x="124129" y="488353"/>
                  </a:lnTo>
                  <a:lnTo>
                    <a:pt x="98107" y="460324"/>
                  </a:lnTo>
                  <a:lnTo>
                    <a:pt x="79768" y="421081"/>
                  </a:lnTo>
                  <a:lnTo>
                    <a:pt x="44881" y="428777"/>
                  </a:lnTo>
                  <a:lnTo>
                    <a:pt x="19951" y="437959"/>
                  </a:lnTo>
                  <a:lnTo>
                    <a:pt x="4991" y="448627"/>
                  </a:lnTo>
                  <a:lnTo>
                    <a:pt x="0" y="460781"/>
                  </a:lnTo>
                  <a:lnTo>
                    <a:pt x="44805" y="517385"/>
                  </a:lnTo>
                  <a:lnTo>
                    <a:pt x="87909" y="557809"/>
                  </a:lnTo>
                  <a:lnTo>
                    <a:pt x="129336" y="582066"/>
                  </a:lnTo>
                  <a:lnTo>
                    <a:pt x="169075" y="590156"/>
                  </a:lnTo>
                  <a:lnTo>
                    <a:pt x="222656" y="584974"/>
                  </a:lnTo>
                  <a:lnTo>
                    <a:pt x="270357" y="569455"/>
                  </a:lnTo>
                  <a:lnTo>
                    <a:pt x="312191" y="543585"/>
                  </a:lnTo>
                  <a:lnTo>
                    <a:pt x="348145" y="507352"/>
                  </a:lnTo>
                  <a:lnTo>
                    <a:pt x="378231" y="460781"/>
                  </a:lnTo>
                  <a:lnTo>
                    <a:pt x="378231" y="440931"/>
                  </a:lnTo>
                  <a:close/>
                </a:path>
                <a:path w="1505584" h="659764">
                  <a:moveTo>
                    <a:pt x="1159052" y="620318"/>
                  </a:moveTo>
                  <a:lnTo>
                    <a:pt x="1157465" y="620318"/>
                  </a:lnTo>
                  <a:lnTo>
                    <a:pt x="1155484" y="654050"/>
                  </a:lnTo>
                  <a:lnTo>
                    <a:pt x="1155484" y="659612"/>
                  </a:lnTo>
                  <a:lnTo>
                    <a:pt x="1157465" y="659612"/>
                  </a:lnTo>
                  <a:lnTo>
                    <a:pt x="1159052" y="654050"/>
                  </a:lnTo>
                  <a:lnTo>
                    <a:pt x="1159052" y="620318"/>
                  </a:lnTo>
                  <a:close/>
                </a:path>
                <a:path w="1505584" h="659764">
                  <a:moveTo>
                    <a:pt x="1505127" y="281381"/>
                  </a:moveTo>
                  <a:lnTo>
                    <a:pt x="1494815" y="229793"/>
                  </a:lnTo>
                  <a:lnTo>
                    <a:pt x="1483842" y="182105"/>
                  </a:lnTo>
                  <a:lnTo>
                    <a:pt x="1464691" y="140360"/>
                  </a:lnTo>
                  <a:lnTo>
                    <a:pt x="1437817" y="105168"/>
                  </a:lnTo>
                  <a:lnTo>
                    <a:pt x="1401864" y="74752"/>
                  </a:lnTo>
                  <a:lnTo>
                    <a:pt x="1358163" y="50863"/>
                  </a:lnTo>
                  <a:lnTo>
                    <a:pt x="1306296" y="32943"/>
                  </a:lnTo>
                  <a:lnTo>
                    <a:pt x="1259319" y="32943"/>
                  </a:lnTo>
                  <a:lnTo>
                    <a:pt x="1259865" y="5956"/>
                  </a:lnTo>
                  <a:lnTo>
                    <a:pt x="1258277" y="5956"/>
                  </a:lnTo>
                  <a:lnTo>
                    <a:pt x="1256690" y="0"/>
                  </a:lnTo>
                  <a:lnTo>
                    <a:pt x="1256690" y="157962"/>
                  </a:lnTo>
                  <a:lnTo>
                    <a:pt x="1253553" y="313931"/>
                  </a:lnTo>
                  <a:lnTo>
                    <a:pt x="1253604" y="321868"/>
                  </a:lnTo>
                  <a:lnTo>
                    <a:pt x="1255102" y="417512"/>
                  </a:lnTo>
                  <a:lnTo>
                    <a:pt x="1253515" y="417512"/>
                  </a:lnTo>
                  <a:lnTo>
                    <a:pt x="1253515" y="428625"/>
                  </a:lnTo>
                  <a:lnTo>
                    <a:pt x="1255102" y="434581"/>
                  </a:lnTo>
                  <a:lnTo>
                    <a:pt x="1253515" y="434581"/>
                  </a:lnTo>
                  <a:lnTo>
                    <a:pt x="1253515" y="440143"/>
                  </a:lnTo>
                  <a:lnTo>
                    <a:pt x="1255102" y="445693"/>
                  </a:lnTo>
                  <a:lnTo>
                    <a:pt x="1255102" y="509193"/>
                  </a:lnTo>
                  <a:lnTo>
                    <a:pt x="1240624" y="509193"/>
                  </a:lnTo>
                  <a:lnTo>
                    <a:pt x="1240815" y="524675"/>
                  </a:lnTo>
                  <a:lnTo>
                    <a:pt x="1239431" y="416102"/>
                  </a:lnTo>
                  <a:lnTo>
                    <a:pt x="1239329" y="395287"/>
                  </a:lnTo>
                  <a:lnTo>
                    <a:pt x="1240815" y="321868"/>
                  </a:lnTo>
                  <a:lnTo>
                    <a:pt x="1239227" y="271068"/>
                  </a:lnTo>
                  <a:lnTo>
                    <a:pt x="1240815" y="271068"/>
                  </a:lnTo>
                  <a:lnTo>
                    <a:pt x="1242402" y="248450"/>
                  </a:lnTo>
                  <a:lnTo>
                    <a:pt x="1240840" y="242595"/>
                  </a:lnTo>
                  <a:lnTo>
                    <a:pt x="1240917" y="240106"/>
                  </a:lnTo>
                  <a:lnTo>
                    <a:pt x="1242402" y="203606"/>
                  </a:lnTo>
                  <a:lnTo>
                    <a:pt x="1240904" y="107899"/>
                  </a:lnTo>
                  <a:lnTo>
                    <a:pt x="1255814" y="105321"/>
                  </a:lnTo>
                  <a:lnTo>
                    <a:pt x="1256690" y="157962"/>
                  </a:lnTo>
                  <a:lnTo>
                    <a:pt x="1256690" y="0"/>
                  </a:lnTo>
                  <a:lnTo>
                    <a:pt x="1255750" y="32943"/>
                  </a:lnTo>
                  <a:lnTo>
                    <a:pt x="1255242" y="32943"/>
                  </a:lnTo>
                  <a:lnTo>
                    <a:pt x="1255242" y="50977"/>
                  </a:lnTo>
                  <a:lnTo>
                    <a:pt x="1255204" y="68262"/>
                  </a:lnTo>
                  <a:lnTo>
                    <a:pt x="1255102" y="56362"/>
                  </a:lnTo>
                  <a:lnTo>
                    <a:pt x="1255242" y="50977"/>
                  </a:lnTo>
                  <a:lnTo>
                    <a:pt x="1255242" y="32943"/>
                  </a:lnTo>
                  <a:lnTo>
                    <a:pt x="1241577" y="32943"/>
                  </a:lnTo>
                  <a:lnTo>
                    <a:pt x="1242402" y="62318"/>
                  </a:lnTo>
                  <a:lnTo>
                    <a:pt x="1240815" y="5956"/>
                  </a:lnTo>
                  <a:lnTo>
                    <a:pt x="1240815" y="0"/>
                  </a:lnTo>
                  <a:lnTo>
                    <a:pt x="1239227" y="0"/>
                  </a:lnTo>
                  <a:lnTo>
                    <a:pt x="1239227" y="220268"/>
                  </a:lnTo>
                  <a:lnTo>
                    <a:pt x="1237640" y="225831"/>
                  </a:lnTo>
                  <a:lnTo>
                    <a:pt x="1237640" y="509193"/>
                  </a:lnTo>
                  <a:lnTo>
                    <a:pt x="1215415" y="509193"/>
                  </a:lnTo>
                  <a:lnTo>
                    <a:pt x="1192199" y="467817"/>
                  </a:lnTo>
                  <a:lnTo>
                    <a:pt x="1186395" y="416102"/>
                  </a:lnTo>
                  <a:lnTo>
                    <a:pt x="1184884" y="359575"/>
                  </a:lnTo>
                  <a:lnTo>
                    <a:pt x="1184478" y="344792"/>
                  </a:lnTo>
                  <a:lnTo>
                    <a:pt x="1184452" y="332981"/>
                  </a:lnTo>
                  <a:lnTo>
                    <a:pt x="1188974" y="300088"/>
                  </a:lnTo>
                  <a:lnTo>
                    <a:pt x="1192199" y="273646"/>
                  </a:lnTo>
                  <a:lnTo>
                    <a:pt x="1194130" y="253657"/>
                  </a:lnTo>
                  <a:lnTo>
                    <a:pt x="1194663" y="242595"/>
                  </a:lnTo>
                  <a:lnTo>
                    <a:pt x="1194777" y="234950"/>
                  </a:lnTo>
                  <a:lnTo>
                    <a:pt x="1194777" y="224243"/>
                  </a:lnTo>
                  <a:lnTo>
                    <a:pt x="1194777" y="115887"/>
                  </a:lnTo>
                  <a:lnTo>
                    <a:pt x="1236548" y="108661"/>
                  </a:lnTo>
                  <a:lnTo>
                    <a:pt x="1236052" y="129781"/>
                  </a:lnTo>
                  <a:lnTo>
                    <a:pt x="1237640" y="129781"/>
                  </a:lnTo>
                  <a:lnTo>
                    <a:pt x="1237640" y="146850"/>
                  </a:lnTo>
                  <a:lnTo>
                    <a:pt x="1236052" y="152806"/>
                  </a:lnTo>
                  <a:lnTo>
                    <a:pt x="1239227" y="220268"/>
                  </a:lnTo>
                  <a:lnTo>
                    <a:pt x="1239227" y="0"/>
                  </a:lnTo>
                  <a:lnTo>
                    <a:pt x="1237640" y="0"/>
                  </a:lnTo>
                  <a:lnTo>
                    <a:pt x="1237640" y="32943"/>
                  </a:lnTo>
                  <a:lnTo>
                    <a:pt x="1207084" y="32943"/>
                  </a:lnTo>
                  <a:lnTo>
                    <a:pt x="1207084" y="73431"/>
                  </a:lnTo>
                  <a:lnTo>
                    <a:pt x="1207084" y="101993"/>
                  </a:lnTo>
                  <a:lnTo>
                    <a:pt x="1192784" y="101993"/>
                  </a:lnTo>
                  <a:lnTo>
                    <a:pt x="1190802" y="107162"/>
                  </a:lnTo>
                  <a:lnTo>
                    <a:pt x="1190802" y="68262"/>
                  </a:lnTo>
                  <a:lnTo>
                    <a:pt x="1195959" y="68262"/>
                  </a:lnTo>
                  <a:lnTo>
                    <a:pt x="1207084" y="73431"/>
                  </a:lnTo>
                  <a:lnTo>
                    <a:pt x="1207084" y="32943"/>
                  </a:lnTo>
                  <a:lnTo>
                    <a:pt x="1111821" y="32943"/>
                  </a:lnTo>
                  <a:lnTo>
                    <a:pt x="1101509" y="43256"/>
                  </a:lnTo>
                  <a:lnTo>
                    <a:pt x="1111821" y="94856"/>
                  </a:lnTo>
                  <a:lnTo>
                    <a:pt x="1101509" y="157162"/>
                  </a:lnTo>
                  <a:lnTo>
                    <a:pt x="1114209" y="198437"/>
                  </a:lnTo>
                  <a:lnTo>
                    <a:pt x="1114056" y="219900"/>
                  </a:lnTo>
                  <a:lnTo>
                    <a:pt x="1113612" y="242595"/>
                  </a:lnTo>
                  <a:lnTo>
                    <a:pt x="1112862" y="266534"/>
                  </a:lnTo>
                  <a:lnTo>
                    <a:pt x="1111821" y="291706"/>
                  </a:lnTo>
                  <a:lnTo>
                    <a:pt x="1110043" y="318566"/>
                  </a:lnTo>
                  <a:lnTo>
                    <a:pt x="1109840" y="344792"/>
                  </a:lnTo>
                  <a:lnTo>
                    <a:pt x="1111237" y="370357"/>
                  </a:lnTo>
                  <a:lnTo>
                    <a:pt x="1114209" y="395287"/>
                  </a:lnTo>
                  <a:lnTo>
                    <a:pt x="1113409" y="529831"/>
                  </a:lnTo>
                  <a:lnTo>
                    <a:pt x="1111821" y="529831"/>
                  </a:lnTo>
                  <a:lnTo>
                    <a:pt x="1113116" y="556920"/>
                  </a:lnTo>
                  <a:lnTo>
                    <a:pt x="1116977" y="576262"/>
                  </a:lnTo>
                  <a:lnTo>
                    <a:pt x="1123429" y="587870"/>
                  </a:lnTo>
                  <a:lnTo>
                    <a:pt x="1132459" y="591743"/>
                  </a:lnTo>
                  <a:lnTo>
                    <a:pt x="1237640" y="591743"/>
                  </a:lnTo>
                  <a:lnTo>
                    <a:pt x="1237640" y="620318"/>
                  </a:lnTo>
                  <a:lnTo>
                    <a:pt x="1239227" y="648893"/>
                  </a:lnTo>
                  <a:lnTo>
                    <a:pt x="1240815" y="648893"/>
                  </a:lnTo>
                  <a:lnTo>
                    <a:pt x="1242402" y="620318"/>
                  </a:lnTo>
                  <a:lnTo>
                    <a:pt x="1240904" y="572338"/>
                  </a:lnTo>
                  <a:lnTo>
                    <a:pt x="1241513" y="591743"/>
                  </a:lnTo>
                  <a:lnTo>
                    <a:pt x="1255979" y="591743"/>
                  </a:lnTo>
                  <a:lnTo>
                    <a:pt x="1256690" y="654050"/>
                  </a:lnTo>
                  <a:lnTo>
                    <a:pt x="1261452" y="654050"/>
                  </a:lnTo>
                  <a:lnTo>
                    <a:pt x="1256817" y="440143"/>
                  </a:lnTo>
                  <a:lnTo>
                    <a:pt x="1256817" y="428625"/>
                  </a:lnTo>
                  <a:lnTo>
                    <a:pt x="1258201" y="359575"/>
                  </a:lnTo>
                  <a:lnTo>
                    <a:pt x="1258277" y="248450"/>
                  </a:lnTo>
                  <a:lnTo>
                    <a:pt x="1259776" y="152806"/>
                  </a:lnTo>
                  <a:lnTo>
                    <a:pt x="1259852" y="146126"/>
                  </a:lnTo>
                  <a:lnTo>
                    <a:pt x="1258849" y="107416"/>
                  </a:lnTo>
                  <a:lnTo>
                    <a:pt x="1267002" y="115887"/>
                  </a:lnTo>
                  <a:lnTo>
                    <a:pt x="1298359" y="115887"/>
                  </a:lnTo>
                  <a:lnTo>
                    <a:pt x="1308671" y="105168"/>
                  </a:lnTo>
                  <a:lnTo>
                    <a:pt x="1342986" y="120408"/>
                  </a:lnTo>
                  <a:lnTo>
                    <a:pt x="1372552" y="146126"/>
                  </a:lnTo>
                  <a:lnTo>
                    <a:pt x="1397406" y="182321"/>
                  </a:lnTo>
                  <a:lnTo>
                    <a:pt x="1417523" y="228993"/>
                  </a:lnTo>
                  <a:lnTo>
                    <a:pt x="1432902" y="286143"/>
                  </a:lnTo>
                  <a:lnTo>
                    <a:pt x="1426552" y="313931"/>
                  </a:lnTo>
                  <a:lnTo>
                    <a:pt x="1406880" y="384225"/>
                  </a:lnTo>
                  <a:lnTo>
                    <a:pt x="1386293" y="438899"/>
                  </a:lnTo>
                  <a:lnTo>
                    <a:pt x="1364780" y="477951"/>
                  </a:lnTo>
                  <a:lnTo>
                    <a:pt x="1318996" y="509193"/>
                  </a:lnTo>
                  <a:lnTo>
                    <a:pt x="1258316" y="509193"/>
                  </a:lnTo>
                  <a:lnTo>
                    <a:pt x="1260106" y="591743"/>
                  </a:lnTo>
                  <a:lnTo>
                    <a:pt x="1298359" y="591743"/>
                  </a:lnTo>
                  <a:lnTo>
                    <a:pt x="1337373" y="586892"/>
                  </a:lnTo>
                  <a:lnTo>
                    <a:pt x="1373225" y="572338"/>
                  </a:lnTo>
                  <a:lnTo>
                    <a:pt x="1405928" y="548081"/>
                  </a:lnTo>
                  <a:lnTo>
                    <a:pt x="1435468" y="514121"/>
                  </a:lnTo>
                  <a:lnTo>
                    <a:pt x="1461846" y="470458"/>
                  </a:lnTo>
                  <a:lnTo>
                    <a:pt x="1485061" y="417080"/>
                  </a:lnTo>
                  <a:lnTo>
                    <a:pt x="1505127" y="354012"/>
                  </a:lnTo>
                  <a:lnTo>
                    <a:pt x="1505127" y="28138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6742510" y="6192989"/>
            <a:ext cx="159956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z="1600" b="1" dirty="0">
                <a:solidFill>
                  <a:srgbClr val="FFFFFF"/>
                </a:solidFill>
                <a:latin typeface="Helvetica"/>
                <a:cs typeface="Helvetica"/>
                <a:hlinkClick r:id="rId17"/>
              </a:rPr>
              <a:t>ww</a:t>
            </a:r>
            <a:r>
              <a:rPr sz="1600" b="1" spc="-60" dirty="0">
                <a:solidFill>
                  <a:srgbClr val="FFFFFF"/>
                </a:solidFill>
                <a:latin typeface="Helvetica"/>
                <a:cs typeface="Helvetica"/>
                <a:hlinkClick r:id="rId17"/>
              </a:rPr>
              <a:t>w</a:t>
            </a:r>
            <a:r>
              <a:rPr sz="1600" b="1" dirty="0">
                <a:solidFill>
                  <a:srgbClr val="FFFFFF"/>
                </a:solidFill>
                <a:latin typeface="Helvetica"/>
                <a:cs typeface="Helvetica"/>
                <a:hlinkClick r:id="rId17"/>
              </a:rPr>
              <a:t>.nwrc.ac.uk</a:t>
            </a:r>
            <a:endParaRPr sz="1600">
              <a:latin typeface="Helvetica"/>
              <a:cs typeface="Helvetic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9753460" y="6228479"/>
            <a:ext cx="113157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z="1600" b="1" spc="-5" dirty="0">
                <a:solidFill>
                  <a:srgbClr val="0374BB"/>
                </a:solidFill>
                <a:latin typeface="Helvetica"/>
                <a:cs typeface="Helvetica"/>
              </a:rPr>
              <a:t>#ApplyNow</a:t>
            </a:r>
            <a:endParaRPr sz="1600">
              <a:latin typeface="Helvetica"/>
              <a:cs typeface="Helvetic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3270" cy="6858000"/>
            <a:chOff x="0" y="0"/>
            <a:chExt cx="1219327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1328"/>
              <a:ext cx="12184367" cy="684667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10777" y="1220177"/>
              <a:ext cx="3048800" cy="429016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61976" y="1244206"/>
              <a:ext cx="3048787" cy="430212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47634" y="1220179"/>
              <a:ext cx="3033629" cy="429014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65" y="1352270"/>
              <a:ext cx="3048786" cy="415805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481107" y="5952591"/>
              <a:ext cx="3973521" cy="67625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872649" y="5897918"/>
              <a:ext cx="928369" cy="138430"/>
            </a:xfrm>
            <a:custGeom>
              <a:avLst/>
              <a:gdLst/>
              <a:ahLst/>
              <a:cxnLst/>
              <a:rect l="l" t="t" r="r" b="b"/>
              <a:pathLst>
                <a:path w="928370" h="138429">
                  <a:moveTo>
                    <a:pt x="149199" y="44996"/>
                  </a:moveTo>
                  <a:lnTo>
                    <a:pt x="0" y="68199"/>
                  </a:lnTo>
                  <a:lnTo>
                    <a:pt x="49911" y="96837"/>
                  </a:lnTo>
                  <a:lnTo>
                    <a:pt x="83413" y="103784"/>
                  </a:lnTo>
                  <a:lnTo>
                    <a:pt x="112509" y="87134"/>
                  </a:lnTo>
                  <a:lnTo>
                    <a:pt x="149199" y="44996"/>
                  </a:lnTo>
                  <a:close/>
                </a:path>
                <a:path w="928370" h="138429">
                  <a:moveTo>
                    <a:pt x="221221" y="33553"/>
                  </a:moveTo>
                  <a:lnTo>
                    <a:pt x="172402" y="13703"/>
                  </a:lnTo>
                  <a:lnTo>
                    <a:pt x="122491" y="533"/>
                  </a:lnTo>
                  <a:lnTo>
                    <a:pt x="70459" y="0"/>
                  </a:lnTo>
                  <a:lnTo>
                    <a:pt x="15303" y="18046"/>
                  </a:lnTo>
                  <a:lnTo>
                    <a:pt x="221221" y="33553"/>
                  </a:lnTo>
                  <a:close/>
                </a:path>
                <a:path w="928370" h="138429">
                  <a:moveTo>
                    <a:pt x="340423" y="117411"/>
                  </a:moveTo>
                  <a:lnTo>
                    <a:pt x="300393" y="98755"/>
                  </a:lnTo>
                  <a:lnTo>
                    <a:pt x="259638" y="91871"/>
                  </a:lnTo>
                  <a:lnTo>
                    <a:pt x="218135" y="98031"/>
                  </a:lnTo>
                  <a:lnTo>
                    <a:pt x="175895" y="118516"/>
                  </a:lnTo>
                  <a:lnTo>
                    <a:pt x="339039" y="138201"/>
                  </a:lnTo>
                  <a:lnTo>
                    <a:pt x="340423" y="117411"/>
                  </a:lnTo>
                  <a:close/>
                </a:path>
                <a:path w="928370" h="138429">
                  <a:moveTo>
                    <a:pt x="725411" y="56896"/>
                  </a:moveTo>
                  <a:lnTo>
                    <a:pt x="724738" y="42837"/>
                  </a:lnTo>
                  <a:lnTo>
                    <a:pt x="585724" y="43535"/>
                  </a:lnTo>
                  <a:lnTo>
                    <a:pt x="539407" y="44246"/>
                  </a:lnTo>
                  <a:lnTo>
                    <a:pt x="493102" y="45542"/>
                  </a:lnTo>
                  <a:lnTo>
                    <a:pt x="484403" y="48437"/>
                  </a:lnTo>
                  <a:lnTo>
                    <a:pt x="475830" y="55054"/>
                  </a:lnTo>
                  <a:lnTo>
                    <a:pt x="467309" y="63246"/>
                  </a:lnTo>
                  <a:lnTo>
                    <a:pt x="458774" y="70853"/>
                  </a:lnTo>
                  <a:lnTo>
                    <a:pt x="467474" y="81026"/>
                  </a:lnTo>
                  <a:lnTo>
                    <a:pt x="725411" y="56896"/>
                  </a:lnTo>
                  <a:close/>
                </a:path>
                <a:path w="928370" h="138429">
                  <a:moveTo>
                    <a:pt x="928255" y="31559"/>
                  </a:moveTo>
                  <a:lnTo>
                    <a:pt x="927227" y="23304"/>
                  </a:lnTo>
                  <a:lnTo>
                    <a:pt x="776274" y="29159"/>
                  </a:lnTo>
                  <a:lnTo>
                    <a:pt x="777836" y="54673"/>
                  </a:lnTo>
                  <a:lnTo>
                    <a:pt x="928255" y="31559"/>
                  </a:lnTo>
                  <a:close/>
                </a:path>
              </a:pathLst>
            </a:custGeom>
            <a:solidFill>
              <a:srgbClr val="EC1B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0" y="491639"/>
              <a:ext cx="36830" cy="498475"/>
            </a:xfrm>
            <a:custGeom>
              <a:avLst/>
              <a:gdLst/>
              <a:ahLst/>
              <a:cxnLst/>
              <a:rect l="l" t="t" r="r" b="b"/>
              <a:pathLst>
                <a:path w="36830" h="498475">
                  <a:moveTo>
                    <a:pt x="0" y="0"/>
                  </a:moveTo>
                  <a:lnTo>
                    <a:pt x="0" y="498171"/>
                  </a:lnTo>
                  <a:lnTo>
                    <a:pt x="17731" y="443332"/>
                  </a:lnTo>
                  <a:lnTo>
                    <a:pt x="36229" y="379161"/>
                  </a:lnTo>
                  <a:lnTo>
                    <a:pt x="36229" y="187887"/>
                  </a:lnTo>
                  <a:lnTo>
                    <a:pt x="9051" y="51997"/>
                  </a:lnTo>
                  <a:lnTo>
                    <a:pt x="742" y="30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3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0"/>
              <a:ext cx="12193194" cy="172577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9682" y="5546497"/>
              <a:ext cx="3241654" cy="121920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61340" y="5668467"/>
              <a:ext cx="2778290" cy="84809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082330" y="5952581"/>
              <a:ext cx="3560126" cy="63997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0" y="6172609"/>
              <a:ext cx="84075" cy="6963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292954" y="5995817"/>
              <a:ext cx="3900240" cy="67568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0" y="6193"/>
              <a:ext cx="11823001" cy="1625600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423539" y="418476"/>
            <a:ext cx="36042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Helvetica"/>
                <a:cs typeface="Helvetica"/>
              </a:rPr>
              <a:t>UAL</a:t>
            </a:r>
            <a:r>
              <a:rPr sz="1800" b="1" spc="-6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dirty="0">
                <a:solidFill>
                  <a:srgbClr val="FFFFFF"/>
                </a:solidFill>
                <a:latin typeface="Helvetica"/>
                <a:cs typeface="Helvetica"/>
              </a:rPr>
              <a:t>Level</a:t>
            </a:r>
            <a:r>
              <a:rPr sz="1800" b="1" spc="-2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dirty="0">
                <a:solidFill>
                  <a:srgbClr val="FFFFFF"/>
                </a:solidFill>
                <a:latin typeface="Helvetica"/>
                <a:cs typeface="Helvetica"/>
              </a:rPr>
              <a:t>3</a:t>
            </a:r>
            <a:r>
              <a:rPr sz="1800" b="1" spc="-3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dirty="0">
                <a:solidFill>
                  <a:srgbClr val="FFFFFF"/>
                </a:solidFill>
                <a:latin typeface="Helvetica"/>
                <a:cs typeface="Helvetica"/>
              </a:rPr>
              <a:t>Foundation</a:t>
            </a:r>
            <a:r>
              <a:rPr sz="1800" b="1" spc="-2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Helvetica"/>
                <a:cs typeface="Helvetica"/>
              </a:rPr>
              <a:t>Diploma</a:t>
            </a:r>
            <a:endParaRPr sz="1800">
              <a:latin typeface="Helvetica"/>
              <a:cs typeface="Helvetica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423539" y="621676"/>
            <a:ext cx="273431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Art</a:t>
            </a:r>
            <a:r>
              <a:rPr spc="-50" dirty="0"/>
              <a:t> </a:t>
            </a:r>
            <a:r>
              <a:rPr spc="-5" dirty="0"/>
              <a:t>and</a:t>
            </a:r>
            <a:r>
              <a:rPr spc="-45" dirty="0"/>
              <a:t> </a:t>
            </a:r>
            <a:r>
              <a:rPr spc="-5" dirty="0"/>
              <a:t>Design</a:t>
            </a:r>
          </a:p>
        </p:txBody>
      </p:sp>
      <p:grpSp>
        <p:nvGrpSpPr>
          <p:cNvPr id="20" name="object 20"/>
          <p:cNvGrpSpPr/>
          <p:nvPr/>
        </p:nvGrpSpPr>
        <p:grpSpPr>
          <a:xfrm>
            <a:off x="0" y="301976"/>
            <a:ext cx="12171045" cy="6200775"/>
            <a:chOff x="0" y="301976"/>
            <a:chExt cx="12171045" cy="6200775"/>
          </a:xfrm>
        </p:grpSpPr>
        <p:sp>
          <p:nvSpPr>
            <p:cNvPr id="21" name="object 21"/>
            <p:cNvSpPr/>
            <p:nvPr/>
          </p:nvSpPr>
          <p:spPr>
            <a:xfrm>
              <a:off x="0" y="301976"/>
              <a:ext cx="12171045" cy="12700"/>
            </a:xfrm>
            <a:custGeom>
              <a:avLst/>
              <a:gdLst/>
              <a:ahLst/>
              <a:cxnLst/>
              <a:rect l="l" t="t" r="r" b="b"/>
              <a:pathLst>
                <a:path w="12171045" h="12700">
                  <a:moveTo>
                    <a:pt x="12170443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12170443" y="12700"/>
                  </a:lnTo>
                  <a:lnTo>
                    <a:pt x="12170443" y="0"/>
                  </a:lnTo>
                  <a:close/>
                </a:path>
              </a:pathLst>
            </a:custGeom>
            <a:solidFill>
              <a:srgbClr val="B3D2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0" y="1220179"/>
              <a:ext cx="12171045" cy="12700"/>
            </a:xfrm>
            <a:custGeom>
              <a:avLst/>
              <a:gdLst/>
              <a:ahLst/>
              <a:cxnLst/>
              <a:rect l="l" t="t" r="r" b="b"/>
              <a:pathLst>
                <a:path w="12171045" h="12700">
                  <a:moveTo>
                    <a:pt x="12170443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12170443" y="12700"/>
                  </a:lnTo>
                  <a:lnTo>
                    <a:pt x="121704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301639" y="6078947"/>
              <a:ext cx="424180" cy="424180"/>
            </a:xfrm>
            <a:custGeom>
              <a:avLst/>
              <a:gdLst/>
              <a:ahLst/>
              <a:cxnLst/>
              <a:rect l="l" t="t" r="r" b="b"/>
              <a:pathLst>
                <a:path w="424179" h="424179">
                  <a:moveTo>
                    <a:pt x="211810" y="0"/>
                  </a:moveTo>
                  <a:lnTo>
                    <a:pt x="163244" y="5594"/>
                  </a:lnTo>
                  <a:lnTo>
                    <a:pt x="118661" y="21528"/>
                  </a:lnTo>
                  <a:lnTo>
                    <a:pt x="79333" y="46532"/>
                  </a:lnTo>
                  <a:lnTo>
                    <a:pt x="46532" y="79333"/>
                  </a:lnTo>
                  <a:lnTo>
                    <a:pt x="21528" y="118661"/>
                  </a:lnTo>
                  <a:lnTo>
                    <a:pt x="5594" y="163244"/>
                  </a:lnTo>
                  <a:lnTo>
                    <a:pt x="0" y="211810"/>
                  </a:lnTo>
                  <a:lnTo>
                    <a:pt x="5594" y="260376"/>
                  </a:lnTo>
                  <a:lnTo>
                    <a:pt x="21528" y="304959"/>
                  </a:lnTo>
                  <a:lnTo>
                    <a:pt x="46532" y="344287"/>
                  </a:lnTo>
                  <a:lnTo>
                    <a:pt x="79333" y="377088"/>
                  </a:lnTo>
                  <a:lnTo>
                    <a:pt x="118661" y="402092"/>
                  </a:lnTo>
                  <a:lnTo>
                    <a:pt x="163244" y="418027"/>
                  </a:lnTo>
                  <a:lnTo>
                    <a:pt x="211810" y="423621"/>
                  </a:lnTo>
                  <a:lnTo>
                    <a:pt x="260376" y="418027"/>
                  </a:lnTo>
                  <a:lnTo>
                    <a:pt x="304959" y="402092"/>
                  </a:lnTo>
                  <a:lnTo>
                    <a:pt x="344287" y="377088"/>
                  </a:lnTo>
                  <a:lnTo>
                    <a:pt x="377088" y="344287"/>
                  </a:lnTo>
                  <a:lnTo>
                    <a:pt x="402092" y="304959"/>
                  </a:lnTo>
                  <a:lnTo>
                    <a:pt x="418027" y="260376"/>
                  </a:lnTo>
                  <a:lnTo>
                    <a:pt x="423621" y="211810"/>
                  </a:lnTo>
                  <a:lnTo>
                    <a:pt x="418027" y="163244"/>
                  </a:lnTo>
                  <a:lnTo>
                    <a:pt x="402092" y="118661"/>
                  </a:lnTo>
                  <a:lnTo>
                    <a:pt x="377088" y="79333"/>
                  </a:lnTo>
                  <a:lnTo>
                    <a:pt x="344287" y="46532"/>
                  </a:lnTo>
                  <a:lnTo>
                    <a:pt x="304959" y="21528"/>
                  </a:lnTo>
                  <a:lnTo>
                    <a:pt x="260376" y="5594"/>
                  </a:lnTo>
                  <a:lnTo>
                    <a:pt x="211810" y="0"/>
                  </a:lnTo>
                  <a:close/>
                </a:path>
              </a:pathLst>
            </a:custGeom>
            <a:solidFill>
              <a:srgbClr val="1A75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411337" y="6137588"/>
              <a:ext cx="238023" cy="238150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5120589" y="334352"/>
              <a:ext cx="1233805" cy="728980"/>
            </a:xfrm>
            <a:custGeom>
              <a:avLst/>
              <a:gdLst/>
              <a:ahLst/>
              <a:cxnLst/>
              <a:rect l="l" t="t" r="r" b="b"/>
              <a:pathLst>
                <a:path w="1233804" h="728980">
                  <a:moveTo>
                    <a:pt x="387781" y="539305"/>
                  </a:moveTo>
                  <a:lnTo>
                    <a:pt x="372376" y="472795"/>
                  </a:lnTo>
                  <a:lnTo>
                    <a:pt x="344195" y="444360"/>
                  </a:lnTo>
                  <a:lnTo>
                    <a:pt x="297218" y="416420"/>
                  </a:lnTo>
                  <a:lnTo>
                    <a:pt x="231470" y="388988"/>
                  </a:lnTo>
                  <a:lnTo>
                    <a:pt x="173913" y="379158"/>
                  </a:lnTo>
                  <a:lnTo>
                    <a:pt x="132816" y="361302"/>
                  </a:lnTo>
                  <a:lnTo>
                    <a:pt x="108153" y="335381"/>
                  </a:lnTo>
                  <a:lnTo>
                    <a:pt x="99936" y="301434"/>
                  </a:lnTo>
                  <a:lnTo>
                    <a:pt x="115976" y="271348"/>
                  </a:lnTo>
                  <a:lnTo>
                    <a:pt x="134912" y="249872"/>
                  </a:lnTo>
                  <a:lnTo>
                    <a:pt x="156756" y="236969"/>
                  </a:lnTo>
                  <a:lnTo>
                    <a:pt x="181495" y="232676"/>
                  </a:lnTo>
                  <a:lnTo>
                    <a:pt x="206286" y="232676"/>
                  </a:lnTo>
                  <a:lnTo>
                    <a:pt x="269049" y="257860"/>
                  </a:lnTo>
                  <a:lnTo>
                    <a:pt x="282206" y="287947"/>
                  </a:lnTo>
                  <a:lnTo>
                    <a:pt x="294919" y="309435"/>
                  </a:lnTo>
                  <a:lnTo>
                    <a:pt x="307187" y="322326"/>
                  </a:lnTo>
                  <a:lnTo>
                    <a:pt x="319024" y="326631"/>
                  </a:lnTo>
                  <a:lnTo>
                    <a:pt x="368985" y="295440"/>
                  </a:lnTo>
                  <a:lnTo>
                    <a:pt x="341096" y="237896"/>
                  </a:lnTo>
                  <a:lnTo>
                    <a:pt x="307822" y="196799"/>
                  </a:lnTo>
                  <a:lnTo>
                    <a:pt x="269138" y="172135"/>
                  </a:lnTo>
                  <a:lnTo>
                    <a:pt x="225069" y="163918"/>
                  </a:lnTo>
                  <a:lnTo>
                    <a:pt x="219075" y="163918"/>
                  </a:lnTo>
                  <a:lnTo>
                    <a:pt x="157708" y="168668"/>
                  </a:lnTo>
                  <a:lnTo>
                    <a:pt x="107645" y="182918"/>
                  </a:lnTo>
                  <a:lnTo>
                    <a:pt x="68859" y="206654"/>
                  </a:lnTo>
                  <a:lnTo>
                    <a:pt x="41363" y="239903"/>
                  </a:lnTo>
                  <a:lnTo>
                    <a:pt x="25171" y="282651"/>
                  </a:lnTo>
                  <a:lnTo>
                    <a:pt x="25171" y="326631"/>
                  </a:lnTo>
                  <a:lnTo>
                    <a:pt x="31178" y="333019"/>
                  </a:lnTo>
                  <a:lnTo>
                    <a:pt x="38163" y="360121"/>
                  </a:lnTo>
                  <a:lnTo>
                    <a:pt x="51955" y="387883"/>
                  </a:lnTo>
                  <a:lnTo>
                    <a:pt x="72542" y="416293"/>
                  </a:lnTo>
                  <a:lnTo>
                    <a:pt x="99936" y="445350"/>
                  </a:lnTo>
                  <a:lnTo>
                    <a:pt x="119164" y="446151"/>
                  </a:lnTo>
                  <a:lnTo>
                    <a:pt x="132918" y="448551"/>
                  </a:lnTo>
                  <a:lnTo>
                    <a:pt x="141160" y="452551"/>
                  </a:lnTo>
                  <a:lnTo>
                    <a:pt x="143916" y="458152"/>
                  </a:lnTo>
                  <a:lnTo>
                    <a:pt x="215099" y="473265"/>
                  </a:lnTo>
                  <a:lnTo>
                    <a:pt x="265938" y="491832"/>
                  </a:lnTo>
                  <a:lnTo>
                    <a:pt x="296456" y="513842"/>
                  </a:lnTo>
                  <a:lnTo>
                    <a:pt x="306628" y="539305"/>
                  </a:lnTo>
                  <a:lnTo>
                    <a:pt x="299974" y="581177"/>
                  </a:lnTo>
                  <a:lnTo>
                    <a:pt x="280035" y="612863"/>
                  </a:lnTo>
                  <a:lnTo>
                    <a:pt x="246811" y="634352"/>
                  </a:lnTo>
                  <a:lnTo>
                    <a:pt x="200291" y="645655"/>
                  </a:lnTo>
                  <a:lnTo>
                    <a:pt x="183337" y="643305"/>
                  </a:lnTo>
                  <a:lnTo>
                    <a:pt x="164096" y="636257"/>
                  </a:lnTo>
                  <a:lnTo>
                    <a:pt x="142557" y="624509"/>
                  </a:lnTo>
                  <a:lnTo>
                    <a:pt x="118732" y="608076"/>
                  </a:lnTo>
                  <a:lnTo>
                    <a:pt x="97282" y="572566"/>
                  </a:lnTo>
                  <a:lnTo>
                    <a:pt x="79743" y="547204"/>
                  </a:lnTo>
                  <a:lnTo>
                    <a:pt x="66103" y="531977"/>
                  </a:lnTo>
                  <a:lnTo>
                    <a:pt x="56362" y="526910"/>
                  </a:lnTo>
                  <a:lnTo>
                    <a:pt x="33642" y="540473"/>
                  </a:lnTo>
                  <a:lnTo>
                    <a:pt x="16675" y="554393"/>
                  </a:lnTo>
                  <a:lnTo>
                    <a:pt x="5461" y="568667"/>
                  </a:lnTo>
                  <a:lnTo>
                    <a:pt x="0" y="583285"/>
                  </a:lnTo>
                  <a:lnTo>
                    <a:pt x="6388" y="583285"/>
                  </a:lnTo>
                  <a:lnTo>
                    <a:pt x="44602" y="632650"/>
                  </a:lnTo>
                  <a:lnTo>
                    <a:pt x="81216" y="671042"/>
                  </a:lnTo>
                  <a:lnTo>
                    <a:pt x="116243" y="698461"/>
                  </a:lnTo>
                  <a:lnTo>
                    <a:pt x="149669" y="714908"/>
                  </a:lnTo>
                  <a:lnTo>
                    <a:pt x="181495" y="720394"/>
                  </a:lnTo>
                  <a:lnTo>
                    <a:pt x="212674" y="714413"/>
                  </a:lnTo>
                  <a:lnTo>
                    <a:pt x="237858" y="720394"/>
                  </a:lnTo>
                  <a:lnTo>
                    <a:pt x="289661" y="697255"/>
                  </a:lnTo>
                  <a:lnTo>
                    <a:pt x="329958" y="671347"/>
                  </a:lnTo>
                  <a:lnTo>
                    <a:pt x="358736" y="642645"/>
                  </a:lnTo>
                  <a:lnTo>
                    <a:pt x="381774" y="576884"/>
                  </a:lnTo>
                  <a:lnTo>
                    <a:pt x="375386" y="558088"/>
                  </a:lnTo>
                  <a:lnTo>
                    <a:pt x="387781" y="539305"/>
                  </a:lnTo>
                  <a:close/>
                </a:path>
                <a:path w="1233804" h="728980">
                  <a:moveTo>
                    <a:pt x="721995" y="685622"/>
                  </a:moveTo>
                  <a:lnTo>
                    <a:pt x="720394" y="675220"/>
                  </a:lnTo>
                  <a:lnTo>
                    <a:pt x="714794" y="670814"/>
                  </a:lnTo>
                  <a:lnTo>
                    <a:pt x="704405" y="672414"/>
                  </a:lnTo>
                  <a:lnTo>
                    <a:pt x="712393" y="692416"/>
                  </a:lnTo>
                  <a:lnTo>
                    <a:pt x="715594" y="694410"/>
                  </a:lnTo>
                  <a:lnTo>
                    <a:pt x="721995" y="685622"/>
                  </a:lnTo>
                  <a:close/>
                </a:path>
                <a:path w="1233804" h="728980">
                  <a:moveTo>
                    <a:pt x="767562" y="38379"/>
                  </a:moveTo>
                  <a:lnTo>
                    <a:pt x="758545" y="25984"/>
                  </a:lnTo>
                  <a:lnTo>
                    <a:pt x="754773" y="20789"/>
                  </a:lnTo>
                  <a:lnTo>
                    <a:pt x="741984" y="38379"/>
                  </a:lnTo>
                  <a:lnTo>
                    <a:pt x="754773" y="25984"/>
                  </a:lnTo>
                  <a:lnTo>
                    <a:pt x="767562" y="38379"/>
                  </a:lnTo>
                  <a:close/>
                </a:path>
                <a:path w="1233804" h="728980">
                  <a:moveTo>
                    <a:pt x="778764" y="0"/>
                  </a:moveTo>
                  <a:lnTo>
                    <a:pt x="763968" y="0"/>
                  </a:lnTo>
                  <a:lnTo>
                    <a:pt x="763968" y="16789"/>
                  </a:lnTo>
                  <a:lnTo>
                    <a:pt x="767969" y="16789"/>
                  </a:lnTo>
                  <a:lnTo>
                    <a:pt x="778764" y="0"/>
                  </a:lnTo>
                  <a:close/>
                </a:path>
                <a:path w="1233804" h="728980">
                  <a:moveTo>
                    <a:pt x="779957" y="635647"/>
                  </a:moveTo>
                  <a:lnTo>
                    <a:pt x="772363" y="620852"/>
                  </a:lnTo>
                  <a:lnTo>
                    <a:pt x="769569" y="618858"/>
                  </a:lnTo>
                  <a:lnTo>
                    <a:pt x="765162" y="624840"/>
                  </a:lnTo>
                  <a:lnTo>
                    <a:pt x="766775" y="635254"/>
                  </a:lnTo>
                  <a:lnTo>
                    <a:pt x="775563" y="641642"/>
                  </a:lnTo>
                  <a:lnTo>
                    <a:pt x="779957" y="635647"/>
                  </a:lnTo>
                  <a:close/>
                </a:path>
                <a:path w="1233804" h="728980">
                  <a:moveTo>
                    <a:pt x="799947" y="215874"/>
                  </a:moveTo>
                  <a:lnTo>
                    <a:pt x="798461" y="206286"/>
                  </a:lnTo>
                  <a:lnTo>
                    <a:pt x="797128" y="197739"/>
                  </a:lnTo>
                  <a:lnTo>
                    <a:pt x="788657" y="182105"/>
                  </a:lnTo>
                  <a:lnTo>
                    <a:pt x="788352" y="181825"/>
                  </a:lnTo>
                  <a:lnTo>
                    <a:pt x="788352" y="206286"/>
                  </a:lnTo>
                  <a:lnTo>
                    <a:pt x="778764" y="223075"/>
                  </a:lnTo>
                  <a:lnTo>
                    <a:pt x="773163" y="223075"/>
                  </a:lnTo>
                  <a:lnTo>
                    <a:pt x="782751" y="206286"/>
                  </a:lnTo>
                  <a:lnTo>
                    <a:pt x="788352" y="206286"/>
                  </a:lnTo>
                  <a:lnTo>
                    <a:pt x="788352" y="181825"/>
                  </a:lnTo>
                  <a:lnTo>
                    <a:pt x="774534" y="168960"/>
                  </a:lnTo>
                  <a:lnTo>
                    <a:pt x="766648" y="164706"/>
                  </a:lnTo>
                  <a:lnTo>
                    <a:pt x="754773" y="158305"/>
                  </a:lnTo>
                  <a:lnTo>
                    <a:pt x="748779" y="164706"/>
                  </a:lnTo>
                  <a:lnTo>
                    <a:pt x="492112" y="164706"/>
                  </a:lnTo>
                  <a:lnTo>
                    <a:pt x="446316" y="171361"/>
                  </a:lnTo>
                  <a:lnTo>
                    <a:pt x="428548" y="215874"/>
                  </a:lnTo>
                  <a:lnTo>
                    <a:pt x="435254" y="226745"/>
                  </a:lnTo>
                  <a:lnTo>
                    <a:pt x="443750" y="235775"/>
                  </a:lnTo>
                  <a:lnTo>
                    <a:pt x="454037" y="242951"/>
                  </a:lnTo>
                  <a:lnTo>
                    <a:pt x="466140" y="248259"/>
                  </a:lnTo>
                  <a:lnTo>
                    <a:pt x="504913" y="235470"/>
                  </a:lnTo>
                  <a:lnTo>
                    <a:pt x="504913" y="241858"/>
                  </a:lnTo>
                  <a:lnTo>
                    <a:pt x="524103" y="235470"/>
                  </a:lnTo>
                  <a:lnTo>
                    <a:pt x="575271" y="241858"/>
                  </a:lnTo>
                  <a:lnTo>
                    <a:pt x="568883" y="279844"/>
                  </a:lnTo>
                  <a:lnTo>
                    <a:pt x="581672" y="293027"/>
                  </a:lnTo>
                  <a:lnTo>
                    <a:pt x="568883" y="376186"/>
                  </a:lnTo>
                  <a:lnTo>
                    <a:pt x="568883" y="395770"/>
                  </a:lnTo>
                  <a:lnTo>
                    <a:pt x="581672" y="433755"/>
                  </a:lnTo>
                  <a:lnTo>
                    <a:pt x="575271" y="440143"/>
                  </a:lnTo>
                  <a:lnTo>
                    <a:pt x="575271" y="613651"/>
                  </a:lnTo>
                  <a:lnTo>
                    <a:pt x="568883" y="677621"/>
                  </a:lnTo>
                  <a:lnTo>
                    <a:pt x="575271" y="677621"/>
                  </a:lnTo>
                  <a:lnTo>
                    <a:pt x="577672" y="696087"/>
                  </a:lnTo>
                  <a:lnTo>
                    <a:pt x="584860" y="710704"/>
                  </a:lnTo>
                  <a:lnTo>
                    <a:pt x="596861" y="721474"/>
                  </a:lnTo>
                  <a:lnTo>
                    <a:pt x="613651" y="728395"/>
                  </a:lnTo>
                  <a:lnTo>
                    <a:pt x="665226" y="703199"/>
                  </a:lnTo>
                  <a:lnTo>
                    <a:pt x="658825" y="671233"/>
                  </a:lnTo>
                  <a:lnTo>
                    <a:pt x="658825" y="603656"/>
                  </a:lnTo>
                  <a:lnTo>
                    <a:pt x="658825" y="589280"/>
                  </a:lnTo>
                  <a:lnTo>
                    <a:pt x="658825" y="305828"/>
                  </a:lnTo>
                  <a:lnTo>
                    <a:pt x="652437" y="241858"/>
                  </a:lnTo>
                  <a:lnTo>
                    <a:pt x="671614" y="235470"/>
                  </a:lnTo>
                  <a:lnTo>
                    <a:pt x="677608" y="241858"/>
                  </a:lnTo>
                  <a:lnTo>
                    <a:pt x="761174" y="241858"/>
                  </a:lnTo>
                  <a:lnTo>
                    <a:pt x="767562" y="248259"/>
                  </a:lnTo>
                  <a:lnTo>
                    <a:pt x="783501" y="235470"/>
                  </a:lnTo>
                  <a:lnTo>
                    <a:pt x="798957" y="223075"/>
                  </a:lnTo>
                  <a:lnTo>
                    <a:pt x="799947" y="222275"/>
                  </a:lnTo>
                  <a:lnTo>
                    <a:pt x="799947" y="215874"/>
                  </a:lnTo>
                  <a:close/>
                </a:path>
                <a:path w="1233804" h="728980">
                  <a:moveTo>
                    <a:pt x="840054" y="657504"/>
                  </a:moveTo>
                  <a:lnTo>
                    <a:pt x="838327" y="651637"/>
                  </a:lnTo>
                  <a:lnTo>
                    <a:pt x="832726" y="642835"/>
                  </a:lnTo>
                  <a:lnTo>
                    <a:pt x="827532" y="643648"/>
                  </a:lnTo>
                  <a:lnTo>
                    <a:pt x="825538" y="646442"/>
                  </a:lnTo>
                  <a:lnTo>
                    <a:pt x="826338" y="651637"/>
                  </a:lnTo>
                  <a:lnTo>
                    <a:pt x="837920" y="660425"/>
                  </a:lnTo>
                  <a:lnTo>
                    <a:pt x="840054" y="657504"/>
                  </a:lnTo>
                  <a:close/>
                </a:path>
                <a:path w="1233804" h="728980">
                  <a:moveTo>
                    <a:pt x="840727" y="47967"/>
                  </a:moveTo>
                  <a:lnTo>
                    <a:pt x="836726" y="56375"/>
                  </a:lnTo>
                  <a:lnTo>
                    <a:pt x="831532" y="56375"/>
                  </a:lnTo>
                  <a:lnTo>
                    <a:pt x="827125" y="47967"/>
                  </a:lnTo>
                  <a:lnTo>
                    <a:pt x="821931" y="47967"/>
                  </a:lnTo>
                  <a:lnTo>
                    <a:pt x="827125" y="71958"/>
                  </a:lnTo>
                  <a:lnTo>
                    <a:pt x="840727" y="63563"/>
                  </a:lnTo>
                  <a:lnTo>
                    <a:pt x="840727" y="56375"/>
                  </a:lnTo>
                  <a:lnTo>
                    <a:pt x="840727" y="47967"/>
                  </a:lnTo>
                  <a:close/>
                </a:path>
                <a:path w="1233804" h="728980">
                  <a:moveTo>
                    <a:pt x="1233309" y="195097"/>
                  </a:moveTo>
                  <a:lnTo>
                    <a:pt x="1221765" y="178485"/>
                  </a:lnTo>
                  <a:lnTo>
                    <a:pt x="1211516" y="166611"/>
                  </a:lnTo>
                  <a:lnTo>
                    <a:pt x="1202575" y="159499"/>
                  </a:lnTo>
                  <a:lnTo>
                    <a:pt x="1194930" y="157124"/>
                  </a:lnTo>
                  <a:lnTo>
                    <a:pt x="1182763" y="158724"/>
                  </a:lnTo>
                  <a:lnTo>
                    <a:pt x="1170241" y="163525"/>
                  </a:lnTo>
                  <a:lnTo>
                    <a:pt x="1157376" y="171513"/>
                  </a:lnTo>
                  <a:lnTo>
                    <a:pt x="1144155" y="182714"/>
                  </a:lnTo>
                  <a:lnTo>
                    <a:pt x="1150556" y="227088"/>
                  </a:lnTo>
                  <a:lnTo>
                    <a:pt x="1150556" y="252666"/>
                  </a:lnTo>
                  <a:lnTo>
                    <a:pt x="1144155" y="449757"/>
                  </a:lnTo>
                  <a:lnTo>
                    <a:pt x="1156957" y="474941"/>
                  </a:lnTo>
                  <a:lnTo>
                    <a:pt x="1150556" y="481330"/>
                  </a:lnTo>
                  <a:lnTo>
                    <a:pt x="1150556" y="519722"/>
                  </a:lnTo>
                  <a:lnTo>
                    <a:pt x="1149756" y="553123"/>
                  </a:lnTo>
                  <a:lnTo>
                    <a:pt x="1147356" y="576986"/>
                  </a:lnTo>
                  <a:lnTo>
                    <a:pt x="1143355" y="591299"/>
                  </a:lnTo>
                  <a:lnTo>
                    <a:pt x="1137767" y="596074"/>
                  </a:lnTo>
                  <a:lnTo>
                    <a:pt x="1131417" y="618286"/>
                  </a:lnTo>
                  <a:lnTo>
                    <a:pt x="1112380" y="634149"/>
                  </a:lnTo>
                  <a:lnTo>
                    <a:pt x="1080643" y="643674"/>
                  </a:lnTo>
                  <a:lnTo>
                    <a:pt x="1036218" y="646849"/>
                  </a:lnTo>
                  <a:lnTo>
                    <a:pt x="1002817" y="629005"/>
                  </a:lnTo>
                  <a:lnTo>
                    <a:pt x="978954" y="605066"/>
                  </a:lnTo>
                  <a:lnTo>
                    <a:pt x="964641" y="575030"/>
                  </a:lnTo>
                  <a:lnTo>
                    <a:pt x="959866" y="538911"/>
                  </a:lnTo>
                  <a:lnTo>
                    <a:pt x="959866" y="487730"/>
                  </a:lnTo>
                  <a:lnTo>
                    <a:pt x="953465" y="481330"/>
                  </a:lnTo>
                  <a:lnTo>
                    <a:pt x="966254" y="462546"/>
                  </a:lnTo>
                  <a:lnTo>
                    <a:pt x="953465" y="430568"/>
                  </a:lnTo>
                  <a:lnTo>
                    <a:pt x="966254" y="411378"/>
                  </a:lnTo>
                  <a:lnTo>
                    <a:pt x="953465" y="366991"/>
                  </a:lnTo>
                  <a:lnTo>
                    <a:pt x="959053" y="364998"/>
                  </a:lnTo>
                  <a:lnTo>
                    <a:pt x="963053" y="359003"/>
                  </a:lnTo>
                  <a:lnTo>
                    <a:pt x="965454" y="349008"/>
                  </a:lnTo>
                  <a:lnTo>
                    <a:pt x="966254" y="335026"/>
                  </a:lnTo>
                  <a:lnTo>
                    <a:pt x="966254" y="188696"/>
                  </a:lnTo>
                  <a:lnTo>
                    <a:pt x="959548" y="177673"/>
                  </a:lnTo>
                  <a:lnTo>
                    <a:pt x="949858" y="169799"/>
                  </a:lnTo>
                  <a:lnTo>
                    <a:pt x="937171" y="165087"/>
                  </a:lnTo>
                  <a:lnTo>
                    <a:pt x="921486" y="163512"/>
                  </a:lnTo>
                  <a:lnTo>
                    <a:pt x="915085" y="163512"/>
                  </a:lnTo>
                  <a:lnTo>
                    <a:pt x="898969" y="165481"/>
                  </a:lnTo>
                  <a:lnTo>
                    <a:pt x="886193" y="171411"/>
                  </a:lnTo>
                  <a:lnTo>
                    <a:pt x="876782" y="181279"/>
                  </a:lnTo>
                  <a:lnTo>
                    <a:pt x="870712" y="195097"/>
                  </a:lnTo>
                  <a:lnTo>
                    <a:pt x="877112" y="195097"/>
                  </a:lnTo>
                  <a:lnTo>
                    <a:pt x="870712" y="227088"/>
                  </a:lnTo>
                  <a:lnTo>
                    <a:pt x="870712" y="239877"/>
                  </a:lnTo>
                  <a:lnTo>
                    <a:pt x="883500" y="277850"/>
                  </a:lnTo>
                  <a:lnTo>
                    <a:pt x="877112" y="284251"/>
                  </a:lnTo>
                  <a:lnTo>
                    <a:pt x="877112" y="589686"/>
                  </a:lnTo>
                  <a:lnTo>
                    <a:pt x="908685" y="627659"/>
                  </a:lnTo>
                  <a:lnTo>
                    <a:pt x="902690" y="646849"/>
                  </a:lnTo>
                  <a:lnTo>
                    <a:pt x="924483" y="680085"/>
                  </a:lnTo>
                  <a:lnTo>
                    <a:pt x="951865" y="703821"/>
                  </a:lnTo>
                  <a:lnTo>
                    <a:pt x="984846" y="718058"/>
                  </a:lnTo>
                  <a:lnTo>
                    <a:pt x="1023429" y="722807"/>
                  </a:lnTo>
                  <a:lnTo>
                    <a:pt x="1093381" y="722807"/>
                  </a:lnTo>
                  <a:lnTo>
                    <a:pt x="1137805" y="703757"/>
                  </a:lnTo>
                  <a:lnTo>
                    <a:pt x="1169543" y="685812"/>
                  </a:lnTo>
                  <a:lnTo>
                    <a:pt x="1188580" y="668972"/>
                  </a:lnTo>
                  <a:lnTo>
                    <a:pt x="1194930" y="653237"/>
                  </a:lnTo>
                  <a:lnTo>
                    <a:pt x="1226921" y="583285"/>
                  </a:lnTo>
                  <a:lnTo>
                    <a:pt x="1226921" y="201498"/>
                  </a:lnTo>
                  <a:lnTo>
                    <a:pt x="1233309" y="19509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455848" y="379524"/>
              <a:ext cx="1316865" cy="747190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7830282" y="334352"/>
              <a:ext cx="412750" cy="728980"/>
            </a:xfrm>
            <a:custGeom>
              <a:avLst/>
              <a:gdLst/>
              <a:ahLst/>
              <a:cxnLst/>
              <a:rect l="l" t="t" r="r" b="b"/>
              <a:pathLst>
                <a:path w="412750" h="728980">
                  <a:moveTo>
                    <a:pt x="243065" y="235470"/>
                  </a:moveTo>
                  <a:lnTo>
                    <a:pt x="95554" y="235470"/>
                  </a:lnTo>
                  <a:lnTo>
                    <a:pt x="146723" y="241858"/>
                  </a:lnTo>
                  <a:lnTo>
                    <a:pt x="140334" y="279844"/>
                  </a:lnTo>
                  <a:lnTo>
                    <a:pt x="153123" y="293027"/>
                  </a:lnTo>
                  <a:lnTo>
                    <a:pt x="140334" y="376186"/>
                  </a:lnTo>
                  <a:lnTo>
                    <a:pt x="140334" y="395770"/>
                  </a:lnTo>
                  <a:lnTo>
                    <a:pt x="153123" y="433755"/>
                  </a:lnTo>
                  <a:lnTo>
                    <a:pt x="146723" y="440143"/>
                  </a:lnTo>
                  <a:lnTo>
                    <a:pt x="146723" y="613651"/>
                  </a:lnTo>
                  <a:lnTo>
                    <a:pt x="140334" y="677621"/>
                  </a:lnTo>
                  <a:lnTo>
                    <a:pt x="146723" y="677621"/>
                  </a:lnTo>
                  <a:lnTo>
                    <a:pt x="149121" y="696082"/>
                  </a:lnTo>
                  <a:lnTo>
                    <a:pt x="156316" y="710699"/>
                  </a:lnTo>
                  <a:lnTo>
                    <a:pt x="168309" y="721471"/>
                  </a:lnTo>
                  <a:lnTo>
                    <a:pt x="185102" y="728395"/>
                  </a:lnTo>
                  <a:lnTo>
                    <a:pt x="236677" y="703198"/>
                  </a:lnTo>
                  <a:lnTo>
                    <a:pt x="230276" y="671233"/>
                  </a:lnTo>
                  <a:lnTo>
                    <a:pt x="230276" y="603656"/>
                  </a:lnTo>
                  <a:lnTo>
                    <a:pt x="195897" y="603656"/>
                  </a:lnTo>
                  <a:lnTo>
                    <a:pt x="194297" y="593267"/>
                  </a:lnTo>
                  <a:lnTo>
                    <a:pt x="196697" y="590067"/>
                  </a:lnTo>
                  <a:lnTo>
                    <a:pt x="201891" y="589279"/>
                  </a:lnTo>
                  <a:lnTo>
                    <a:pt x="230276" y="589279"/>
                  </a:lnTo>
                  <a:lnTo>
                    <a:pt x="230276" y="305828"/>
                  </a:lnTo>
                  <a:lnTo>
                    <a:pt x="223888" y="241858"/>
                  </a:lnTo>
                  <a:lnTo>
                    <a:pt x="243065" y="235470"/>
                  </a:lnTo>
                  <a:close/>
                </a:path>
                <a:path w="412750" h="728980">
                  <a:moveTo>
                    <a:pt x="286245" y="670813"/>
                  </a:moveTo>
                  <a:lnTo>
                    <a:pt x="275856" y="672414"/>
                  </a:lnTo>
                  <a:lnTo>
                    <a:pt x="283844" y="692416"/>
                  </a:lnTo>
                  <a:lnTo>
                    <a:pt x="287045" y="694410"/>
                  </a:lnTo>
                  <a:lnTo>
                    <a:pt x="293446" y="685622"/>
                  </a:lnTo>
                  <a:lnTo>
                    <a:pt x="291845" y="675220"/>
                  </a:lnTo>
                  <a:lnTo>
                    <a:pt x="286245" y="670813"/>
                  </a:lnTo>
                  <a:close/>
                </a:path>
                <a:path w="412750" h="728980">
                  <a:moveTo>
                    <a:pt x="341020" y="618858"/>
                  </a:moveTo>
                  <a:lnTo>
                    <a:pt x="336613" y="624839"/>
                  </a:lnTo>
                  <a:lnTo>
                    <a:pt x="338213" y="635253"/>
                  </a:lnTo>
                  <a:lnTo>
                    <a:pt x="347014" y="641642"/>
                  </a:lnTo>
                  <a:lnTo>
                    <a:pt x="351408" y="635647"/>
                  </a:lnTo>
                  <a:lnTo>
                    <a:pt x="343814" y="620852"/>
                  </a:lnTo>
                  <a:lnTo>
                    <a:pt x="341020" y="618858"/>
                  </a:lnTo>
                  <a:close/>
                </a:path>
                <a:path w="412750" h="728980">
                  <a:moveTo>
                    <a:pt x="201891" y="589279"/>
                  </a:moveTo>
                  <a:lnTo>
                    <a:pt x="196697" y="590067"/>
                  </a:lnTo>
                  <a:lnTo>
                    <a:pt x="194297" y="593267"/>
                  </a:lnTo>
                  <a:lnTo>
                    <a:pt x="195897" y="603656"/>
                  </a:lnTo>
                  <a:lnTo>
                    <a:pt x="201091" y="602868"/>
                  </a:lnTo>
                  <a:lnTo>
                    <a:pt x="203085" y="599668"/>
                  </a:lnTo>
                  <a:lnTo>
                    <a:pt x="201891" y="589279"/>
                  </a:lnTo>
                  <a:close/>
                </a:path>
                <a:path w="412750" h="728980">
                  <a:moveTo>
                    <a:pt x="230276" y="589279"/>
                  </a:moveTo>
                  <a:lnTo>
                    <a:pt x="201891" y="589279"/>
                  </a:lnTo>
                  <a:lnTo>
                    <a:pt x="203085" y="599668"/>
                  </a:lnTo>
                  <a:lnTo>
                    <a:pt x="201091" y="602868"/>
                  </a:lnTo>
                  <a:lnTo>
                    <a:pt x="195897" y="603656"/>
                  </a:lnTo>
                  <a:lnTo>
                    <a:pt x="230276" y="603656"/>
                  </a:lnTo>
                  <a:lnTo>
                    <a:pt x="230276" y="589279"/>
                  </a:lnTo>
                  <a:close/>
                </a:path>
                <a:path w="412750" h="728980">
                  <a:moveTo>
                    <a:pt x="31584" y="158305"/>
                  </a:moveTo>
                  <a:lnTo>
                    <a:pt x="17766" y="171349"/>
                  </a:lnTo>
                  <a:lnTo>
                    <a:pt x="7896" y="185294"/>
                  </a:lnTo>
                  <a:lnTo>
                    <a:pt x="1974" y="200137"/>
                  </a:lnTo>
                  <a:lnTo>
                    <a:pt x="0" y="215874"/>
                  </a:lnTo>
                  <a:lnTo>
                    <a:pt x="6698" y="226744"/>
                  </a:lnTo>
                  <a:lnTo>
                    <a:pt x="15195" y="235767"/>
                  </a:lnTo>
                  <a:lnTo>
                    <a:pt x="25492" y="242940"/>
                  </a:lnTo>
                  <a:lnTo>
                    <a:pt x="37591" y="248259"/>
                  </a:lnTo>
                  <a:lnTo>
                    <a:pt x="76365" y="235470"/>
                  </a:lnTo>
                  <a:lnTo>
                    <a:pt x="354959" y="235470"/>
                  </a:lnTo>
                  <a:lnTo>
                    <a:pt x="370401" y="223075"/>
                  </a:lnTo>
                  <a:lnTo>
                    <a:pt x="344614" y="223075"/>
                  </a:lnTo>
                  <a:lnTo>
                    <a:pt x="354202" y="206286"/>
                  </a:lnTo>
                  <a:lnTo>
                    <a:pt x="369905" y="206286"/>
                  </a:lnTo>
                  <a:lnTo>
                    <a:pt x="368574" y="197738"/>
                  </a:lnTo>
                  <a:lnTo>
                    <a:pt x="360103" y="182098"/>
                  </a:lnTo>
                  <a:lnTo>
                    <a:pt x="345986" y="168954"/>
                  </a:lnTo>
                  <a:lnTo>
                    <a:pt x="338103" y="164706"/>
                  </a:lnTo>
                  <a:lnTo>
                    <a:pt x="63563" y="164706"/>
                  </a:lnTo>
                  <a:lnTo>
                    <a:pt x="31584" y="158305"/>
                  </a:lnTo>
                  <a:close/>
                </a:path>
                <a:path w="412750" h="728980">
                  <a:moveTo>
                    <a:pt x="354959" y="235470"/>
                  </a:moveTo>
                  <a:lnTo>
                    <a:pt x="243065" y="235470"/>
                  </a:lnTo>
                  <a:lnTo>
                    <a:pt x="249072" y="241858"/>
                  </a:lnTo>
                  <a:lnTo>
                    <a:pt x="332625" y="241858"/>
                  </a:lnTo>
                  <a:lnTo>
                    <a:pt x="339026" y="248259"/>
                  </a:lnTo>
                  <a:lnTo>
                    <a:pt x="354959" y="235470"/>
                  </a:lnTo>
                  <a:close/>
                </a:path>
                <a:path w="412750" h="728980">
                  <a:moveTo>
                    <a:pt x="95554" y="235470"/>
                  </a:moveTo>
                  <a:lnTo>
                    <a:pt x="76365" y="235470"/>
                  </a:lnTo>
                  <a:lnTo>
                    <a:pt x="76365" y="241858"/>
                  </a:lnTo>
                  <a:lnTo>
                    <a:pt x="95554" y="235470"/>
                  </a:lnTo>
                  <a:close/>
                </a:path>
                <a:path w="412750" h="728980">
                  <a:moveTo>
                    <a:pt x="369905" y="206286"/>
                  </a:moveTo>
                  <a:lnTo>
                    <a:pt x="359803" y="206286"/>
                  </a:lnTo>
                  <a:lnTo>
                    <a:pt x="350215" y="223075"/>
                  </a:lnTo>
                  <a:lnTo>
                    <a:pt x="370401" y="223075"/>
                  </a:lnTo>
                  <a:lnTo>
                    <a:pt x="371398" y="222275"/>
                  </a:lnTo>
                  <a:lnTo>
                    <a:pt x="371398" y="215874"/>
                  </a:lnTo>
                  <a:lnTo>
                    <a:pt x="369905" y="206286"/>
                  </a:lnTo>
                  <a:close/>
                </a:path>
                <a:path w="412750" h="728980">
                  <a:moveTo>
                    <a:pt x="326224" y="158305"/>
                  </a:moveTo>
                  <a:lnTo>
                    <a:pt x="320230" y="164706"/>
                  </a:lnTo>
                  <a:lnTo>
                    <a:pt x="338103" y="164706"/>
                  </a:lnTo>
                  <a:lnTo>
                    <a:pt x="326224" y="158305"/>
                  </a:lnTo>
                  <a:close/>
                </a:path>
                <a:path w="412750" h="728980">
                  <a:moveTo>
                    <a:pt x="326224" y="20789"/>
                  </a:moveTo>
                  <a:lnTo>
                    <a:pt x="313435" y="38379"/>
                  </a:lnTo>
                  <a:lnTo>
                    <a:pt x="326224" y="25984"/>
                  </a:lnTo>
                  <a:lnTo>
                    <a:pt x="330005" y="25984"/>
                  </a:lnTo>
                  <a:lnTo>
                    <a:pt x="326224" y="20789"/>
                  </a:lnTo>
                  <a:close/>
                </a:path>
                <a:path w="412750" h="728980">
                  <a:moveTo>
                    <a:pt x="330005" y="25984"/>
                  </a:moveTo>
                  <a:lnTo>
                    <a:pt x="326224" y="25984"/>
                  </a:lnTo>
                  <a:lnTo>
                    <a:pt x="339026" y="38379"/>
                  </a:lnTo>
                  <a:lnTo>
                    <a:pt x="330005" y="25984"/>
                  </a:lnTo>
                  <a:close/>
                </a:path>
                <a:path w="412750" h="728980">
                  <a:moveTo>
                    <a:pt x="350215" y="0"/>
                  </a:moveTo>
                  <a:lnTo>
                    <a:pt x="335419" y="0"/>
                  </a:lnTo>
                  <a:lnTo>
                    <a:pt x="335419" y="16789"/>
                  </a:lnTo>
                  <a:lnTo>
                    <a:pt x="339420" y="16789"/>
                  </a:lnTo>
                  <a:lnTo>
                    <a:pt x="350215" y="0"/>
                  </a:lnTo>
                  <a:close/>
                </a:path>
                <a:path w="412750" h="728980">
                  <a:moveTo>
                    <a:pt x="398576" y="47967"/>
                  </a:moveTo>
                  <a:lnTo>
                    <a:pt x="393382" y="47967"/>
                  </a:lnTo>
                  <a:lnTo>
                    <a:pt x="398576" y="71958"/>
                  </a:lnTo>
                  <a:lnTo>
                    <a:pt x="412178" y="63563"/>
                  </a:lnTo>
                  <a:lnTo>
                    <a:pt x="412178" y="56375"/>
                  </a:lnTo>
                  <a:lnTo>
                    <a:pt x="402983" y="56375"/>
                  </a:lnTo>
                  <a:lnTo>
                    <a:pt x="398576" y="47967"/>
                  </a:lnTo>
                  <a:close/>
                </a:path>
                <a:path w="412750" h="728980">
                  <a:moveTo>
                    <a:pt x="412178" y="47967"/>
                  </a:moveTo>
                  <a:lnTo>
                    <a:pt x="408177" y="56375"/>
                  </a:lnTo>
                  <a:lnTo>
                    <a:pt x="412178" y="56375"/>
                  </a:lnTo>
                  <a:lnTo>
                    <a:pt x="412178" y="47967"/>
                  </a:lnTo>
                  <a:close/>
                </a:path>
                <a:path w="412750" h="728980">
                  <a:moveTo>
                    <a:pt x="404177" y="642835"/>
                  </a:moveTo>
                  <a:lnTo>
                    <a:pt x="398983" y="643648"/>
                  </a:lnTo>
                  <a:lnTo>
                    <a:pt x="396989" y="646442"/>
                  </a:lnTo>
                  <a:lnTo>
                    <a:pt x="397789" y="651636"/>
                  </a:lnTo>
                  <a:lnTo>
                    <a:pt x="409371" y="660425"/>
                  </a:lnTo>
                  <a:lnTo>
                    <a:pt x="411505" y="657504"/>
                  </a:lnTo>
                  <a:lnTo>
                    <a:pt x="409778" y="651636"/>
                  </a:lnTo>
                  <a:lnTo>
                    <a:pt x="404177" y="6428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429159" y="405503"/>
              <a:ext cx="1026245" cy="93989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540944" y="379848"/>
              <a:ext cx="892169" cy="680500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407942" y="3976018"/>
              <a:ext cx="697699" cy="633095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3527300" y="3862670"/>
              <a:ext cx="713105" cy="671830"/>
            </a:xfrm>
            <a:custGeom>
              <a:avLst/>
              <a:gdLst/>
              <a:ahLst/>
              <a:cxnLst/>
              <a:rect l="l" t="t" r="r" b="b"/>
              <a:pathLst>
                <a:path w="713104" h="671829">
                  <a:moveTo>
                    <a:pt x="273050" y="419100"/>
                  </a:moveTo>
                  <a:lnTo>
                    <a:pt x="152400" y="419100"/>
                  </a:lnTo>
                  <a:lnTo>
                    <a:pt x="177203" y="425450"/>
                  </a:lnTo>
                  <a:lnTo>
                    <a:pt x="199228" y="445770"/>
                  </a:lnTo>
                  <a:lnTo>
                    <a:pt x="218476" y="480060"/>
                  </a:lnTo>
                  <a:lnTo>
                    <a:pt x="234950" y="527050"/>
                  </a:lnTo>
                  <a:lnTo>
                    <a:pt x="228600" y="533400"/>
                  </a:lnTo>
                  <a:lnTo>
                    <a:pt x="228600" y="539750"/>
                  </a:lnTo>
                  <a:lnTo>
                    <a:pt x="260350" y="590550"/>
                  </a:lnTo>
                  <a:lnTo>
                    <a:pt x="260350" y="596900"/>
                  </a:lnTo>
                  <a:lnTo>
                    <a:pt x="254000" y="603250"/>
                  </a:lnTo>
                  <a:lnTo>
                    <a:pt x="268456" y="633730"/>
                  </a:lnTo>
                  <a:lnTo>
                    <a:pt x="284851" y="655320"/>
                  </a:lnTo>
                  <a:lnTo>
                    <a:pt x="303184" y="668020"/>
                  </a:lnTo>
                  <a:lnTo>
                    <a:pt x="323456" y="671830"/>
                  </a:lnTo>
                  <a:lnTo>
                    <a:pt x="367906" y="654050"/>
                  </a:lnTo>
                  <a:lnTo>
                    <a:pt x="361556" y="647700"/>
                  </a:lnTo>
                  <a:lnTo>
                    <a:pt x="323456" y="565150"/>
                  </a:lnTo>
                  <a:lnTo>
                    <a:pt x="273050" y="419100"/>
                  </a:lnTo>
                  <a:close/>
                </a:path>
                <a:path w="713104" h="671829">
                  <a:moveTo>
                    <a:pt x="139700" y="107950"/>
                  </a:moveTo>
                  <a:lnTo>
                    <a:pt x="133350" y="114300"/>
                  </a:lnTo>
                  <a:lnTo>
                    <a:pt x="38100" y="114300"/>
                  </a:lnTo>
                  <a:lnTo>
                    <a:pt x="6350" y="146050"/>
                  </a:lnTo>
                  <a:lnTo>
                    <a:pt x="6350" y="247650"/>
                  </a:lnTo>
                  <a:lnTo>
                    <a:pt x="19050" y="285750"/>
                  </a:lnTo>
                  <a:lnTo>
                    <a:pt x="12700" y="292100"/>
                  </a:lnTo>
                  <a:lnTo>
                    <a:pt x="11905" y="363220"/>
                  </a:lnTo>
                  <a:lnTo>
                    <a:pt x="9521" y="408940"/>
                  </a:lnTo>
                  <a:lnTo>
                    <a:pt x="0" y="469900"/>
                  </a:lnTo>
                  <a:lnTo>
                    <a:pt x="12700" y="488950"/>
                  </a:lnTo>
                  <a:lnTo>
                    <a:pt x="0" y="546100"/>
                  </a:lnTo>
                  <a:lnTo>
                    <a:pt x="12700" y="565150"/>
                  </a:lnTo>
                  <a:lnTo>
                    <a:pt x="8777" y="567690"/>
                  </a:lnTo>
                  <a:lnTo>
                    <a:pt x="5354" y="576580"/>
                  </a:lnTo>
                  <a:lnTo>
                    <a:pt x="2429" y="589280"/>
                  </a:lnTo>
                  <a:lnTo>
                    <a:pt x="0" y="609600"/>
                  </a:lnTo>
                  <a:lnTo>
                    <a:pt x="1983" y="627380"/>
                  </a:lnTo>
                  <a:lnTo>
                    <a:pt x="7935" y="643890"/>
                  </a:lnTo>
                  <a:lnTo>
                    <a:pt x="17857" y="656590"/>
                  </a:lnTo>
                  <a:lnTo>
                    <a:pt x="31750" y="665480"/>
                  </a:lnTo>
                  <a:lnTo>
                    <a:pt x="38100" y="665480"/>
                  </a:lnTo>
                  <a:lnTo>
                    <a:pt x="58931" y="662940"/>
                  </a:lnTo>
                  <a:lnTo>
                    <a:pt x="75399" y="655320"/>
                  </a:lnTo>
                  <a:lnTo>
                    <a:pt x="87506" y="641350"/>
                  </a:lnTo>
                  <a:lnTo>
                    <a:pt x="95250" y="622300"/>
                  </a:lnTo>
                  <a:lnTo>
                    <a:pt x="76200" y="558800"/>
                  </a:lnTo>
                  <a:lnTo>
                    <a:pt x="88900" y="546100"/>
                  </a:lnTo>
                  <a:lnTo>
                    <a:pt x="88900" y="539750"/>
                  </a:lnTo>
                  <a:lnTo>
                    <a:pt x="69850" y="488950"/>
                  </a:lnTo>
                  <a:lnTo>
                    <a:pt x="74612" y="487680"/>
                  </a:lnTo>
                  <a:lnTo>
                    <a:pt x="79375" y="482600"/>
                  </a:lnTo>
                  <a:lnTo>
                    <a:pt x="84137" y="474980"/>
                  </a:lnTo>
                  <a:lnTo>
                    <a:pt x="88900" y="463550"/>
                  </a:lnTo>
                  <a:lnTo>
                    <a:pt x="88900" y="457200"/>
                  </a:lnTo>
                  <a:lnTo>
                    <a:pt x="82550" y="450850"/>
                  </a:lnTo>
                  <a:lnTo>
                    <a:pt x="85326" y="436880"/>
                  </a:lnTo>
                  <a:lnTo>
                    <a:pt x="93659" y="426720"/>
                  </a:lnTo>
                  <a:lnTo>
                    <a:pt x="107549" y="420370"/>
                  </a:lnTo>
                  <a:lnTo>
                    <a:pt x="127000" y="419100"/>
                  </a:lnTo>
                  <a:lnTo>
                    <a:pt x="273050" y="419100"/>
                  </a:lnTo>
                  <a:lnTo>
                    <a:pt x="285356" y="393700"/>
                  </a:lnTo>
                  <a:lnTo>
                    <a:pt x="304801" y="378460"/>
                  </a:lnTo>
                  <a:lnTo>
                    <a:pt x="318692" y="365760"/>
                  </a:lnTo>
                  <a:lnTo>
                    <a:pt x="322264" y="361950"/>
                  </a:lnTo>
                  <a:lnTo>
                    <a:pt x="101600" y="361950"/>
                  </a:lnTo>
                  <a:lnTo>
                    <a:pt x="95102" y="358140"/>
                  </a:lnTo>
                  <a:lnTo>
                    <a:pt x="88699" y="353060"/>
                  </a:lnTo>
                  <a:lnTo>
                    <a:pt x="82397" y="342900"/>
                  </a:lnTo>
                  <a:lnTo>
                    <a:pt x="76200" y="330200"/>
                  </a:lnTo>
                  <a:lnTo>
                    <a:pt x="76200" y="317500"/>
                  </a:lnTo>
                  <a:lnTo>
                    <a:pt x="80429" y="311150"/>
                  </a:lnTo>
                  <a:lnTo>
                    <a:pt x="88900" y="311150"/>
                  </a:lnTo>
                  <a:lnTo>
                    <a:pt x="88900" y="304800"/>
                  </a:lnTo>
                  <a:lnTo>
                    <a:pt x="82550" y="298450"/>
                  </a:lnTo>
                  <a:lnTo>
                    <a:pt x="82550" y="254000"/>
                  </a:lnTo>
                  <a:lnTo>
                    <a:pt x="76200" y="190500"/>
                  </a:lnTo>
                  <a:lnTo>
                    <a:pt x="114300" y="190500"/>
                  </a:lnTo>
                  <a:lnTo>
                    <a:pt x="203200" y="184150"/>
                  </a:lnTo>
                  <a:lnTo>
                    <a:pt x="330526" y="184150"/>
                  </a:lnTo>
                  <a:lnTo>
                    <a:pt x="310260" y="161290"/>
                  </a:lnTo>
                  <a:lnTo>
                    <a:pt x="277667" y="138430"/>
                  </a:lnTo>
                  <a:lnTo>
                    <a:pt x="238376" y="121920"/>
                  </a:lnTo>
                  <a:lnTo>
                    <a:pt x="192387" y="111760"/>
                  </a:lnTo>
                  <a:lnTo>
                    <a:pt x="139700" y="107950"/>
                  </a:lnTo>
                  <a:close/>
                </a:path>
                <a:path w="713104" h="671829">
                  <a:moveTo>
                    <a:pt x="330526" y="184150"/>
                  </a:moveTo>
                  <a:lnTo>
                    <a:pt x="203200" y="184150"/>
                  </a:lnTo>
                  <a:lnTo>
                    <a:pt x="236537" y="199390"/>
                  </a:lnTo>
                  <a:lnTo>
                    <a:pt x="260350" y="213360"/>
                  </a:lnTo>
                  <a:lnTo>
                    <a:pt x="274637" y="227330"/>
                  </a:lnTo>
                  <a:lnTo>
                    <a:pt x="279400" y="241300"/>
                  </a:lnTo>
                  <a:lnTo>
                    <a:pt x="269227" y="294640"/>
                  </a:lnTo>
                  <a:lnTo>
                    <a:pt x="251018" y="331470"/>
                  </a:lnTo>
                  <a:lnTo>
                    <a:pt x="224775" y="354330"/>
                  </a:lnTo>
                  <a:lnTo>
                    <a:pt x="190500" y="361950"/>
                  </a:lnTo>
                  <a:lnTo>
                    <a:pt x="322264" y="361950"/>
                  </a:lnTo>
                  <a:lnTo>
                    <a:pt x="327027" y="356870"/>
                  </a:lnTo>
                  <a:lnTo>
                    <a:pt x="329806" y="349250"/>
                  </a:lnTo>
                  <a:lnTo>
                    <a:pt x="323456" y="349250"/>
                  </a:lnTo>
                  <a:lnTo>
                    <a:pt x="361556" y="279400"/>
                  </a:lnTo>
                  <a:lnTo>
                    <a:pt x="336156" y="190500"/>
                  </a:lnTo>
                  <a:lnTo>
                    <a:pt x="330526" y="184150"/>
                  </a:lnTo>
                  <a:close/>
                </a:path>
                <a:path w="713104" h="671829">
                  <a:moveTo>
                    <a:pt x="365518" y="157480"/>
                  </a:moveTo>
                  <a:lnTo>
                    <a:pt x="357581" y="157480"/>
                  </a:lnTo>
                  <a:lnTo>
                    <a:pt x="357581" y="162560"/>
                  </a:lnTo>
                  <a:lnTo>
                    <a:pt x="358381" y="162560"/>
                  </a:lnTo>
                  <a:lnTo>
                    <a:pt x="363143" y="158750"/>
                  </a:lnTo>
                  <a:lnTo>
                    <a:pt x="365518" y="158750"/>
                  </a:lnTo>
                  <a:lnTo>
                    <a:pt x="365518" y="157480"/>
                  </a:lnTo>
                  <a:close/>
                </a:path>
                <a:path w="713104" h="671829">
                  <a:moveTo>
                    <a:pt x="372668" y="154940"/>
                  </a:moveTo>
                  <a:lnTo>
                    <a:pt x="345541" y="154940"/>
                  </a:lnTo>
                  <a:lnTo>
                    <a:pt x="349110" y="156210"/>
                  </a:lnTo>
                  <a:lnTo>
                    <a:pt x="353618" y="158750"/>
                  </a:lnTo>
                  <a:lnTo>
                    <a:pt x="357581" y="157480"/>
                  </a:lnTo>
                  <a:lnTo>
                    <a:pt x="370408" y="157480"/>
                  </a:lnTo>
                  <a:lnTo>
                    <a:pt x="372668" y="156210"/>
                  </a:lnTo>
                  <a:lnTo>
                    <a:pt x="372668" y="154940"/>
                  </a:lnTo>
                  <a:close/>
                </a:path>
                <a:path w="713104" h="671829">
                  <a:moveTo>
                    <a:pt x="370408" y="157480"/>
                  </a:moveTo>
                  <a:lnTo>
                    <a:pt x="365518" y="157480"/>
                  </a:lnTo>
                  <a:lnTo>
                    <a:pt x="365912" y="158750"/>
                  </a:lnTo>
                  <a:lnTo>
                    <a:pt x="370408" y="157480"/>
                  </a:lnTo>
                  <a:close/>
                </a:path>
                <a:path w="713104" h="671829">
                  <a:moveTo>
                    <a:pt x="382981" y="149860"/>
                  </a:moveTo>
                  <a:lnTo>
                    <a:pt x="341312" y="149860"/>
                  </a:lnTo>
                  <a:lnTo>
                    <a:pt x="342900" y="154940"/>
                  </a:lnTo>
                  <a:lnTo>
                    <a:pt x="372668" y="154940"/>
                  </a:lnTo>
                  <a:lnTo>
                    <a:pt x="376631" y="156210"/>
                  </a:lnTo>
                  <a:lnTo>
                    <a:pt x="379018" y="156210"/>
                  </a:lnTo>
                  <a:lnTo>
                    <a:pt x="379018" y="153670"/>
                  </a:lnTo>
                  <a:lnTo>
                    <a:pt x="378218" y="153670"/>
                  </a:lnTo>
                  <a:lnTo>
                    <a:pt x="379412" y="151130"/>
                  </a:lnTo>
                  <a:lnTo>
                    <a:pt x="381787" y="151130"/>
                  </a:lnTo>
                  <a:lnTo>
                    <a:pt x="382981" y="149860"/>
                  </a:lnTo>
                  <a:close/>
                </a:path>
                <a:path w="713104" h="671829">
                  <a:moveTo>
                    <a:pt x="385762" y="139700"/>
                  </a:moveTo>
                  <a:lnTo>
                    <a:pt x="336410" y="139700"/>
                  </a:lnTo>
                  <a:lnTo>
                    <a:pt x="335889" y="140970"/>
                  </a:lnTo>
                  <a:lnTo>
                    <a:pt x="336156" y="140970"/>
                  </a:lnTo>
                  <a:lnTo>
                    <a:pt x="337997" y="143510"/>
                  </a:lnTo>
                  <a:lnTo>
                    <a:pt x="338924" y="146050"/>
                  </a:lnTo>
                  <a:lnTo>
                    <a:pt x="338924" y="147320"/>
                  </a:lnTo>
                  <a:lnTo>
                    <a:pt x="332181" y="153670"/>
                  </a:lnTo>
                  <a:lnTo>
                    <a:pt x="333768" y="154940"/>
                  </a:lnTo>
                  <a:lnTo>
                    <a:pt x="336943" y="151130"/>
                  </a:lnTo>
                  <a:lnTo>
                    <a:pt x="339331" y="151130"/>
                  </a:lnTo>
                  <a:lnTo>
                    <a:pt x="341312" y="149860"/>
                  </a:lnTo>
                  <a:lnTo>
                    <a:pt x="382981" y="149860"/>
                  </a:lnTo>
                  <a:lnTo>
                    <a:pt x="382981" y="146050"/>
                  </a:lnTo>
                  <a:lnTo>
                    <a:pt x="386956" y="146050"/>
                  </a:lnTo>
                  <a:lnTo>
                    <a:pt x="386956" y="144780"/>
                  </a:lnTo>
                  <a:lnTo>
                    <a:pt x="385368" y="143510"/>
                  </a:lnTo>
                  <a:lnTo>
                    <a:pt x="385762" y="139700"/>
                  </a:lnTo>
                  <a:close/>
                </a:path>
                <a:path w="713104" h="671829">
                  <a:moveTo>
                    <a:pt x="386816" y="132080"/>
                  </a:moveTo>
                  <a:lnTo>
                    <a:pt x="334035" y="132080"/>
                  </a:lnTo>
                  <a:lnTo>
                    <a:pt x="333502" y="133350"/>
                  </a:lnTo>
                  <a:lnTo>
                    <a:pt x="333768" y="133350"/>
                  </a:lnTo>
                  <a:lnTo>
                    <a:pt x="336943" y="135890"/>
                  </a:lnTo>
                  <a:lnTo>
                    <a:pt x="338658" y="137160"/>
                  </a:lnTo>
                  <a:lnTo>
                    <a:pt x="338924" y="138430"/>
                  </a:lnTo>
                  <a:lnTo>
                    <a:pt x="337743" y="139700"/>
                  </a:lnTo>
                  <a:lnTo>
                    <a:pt x="388137" y="139700"/>
                  </a:lnTo>
                  <a:lnTo>
                    <a:pt x="389331" y="138430"/>
                  </a:lnTo>
                  <a:lnTo>
                    <a:pt x="389331" y="135890"/>
                  </a:lnTo>
                  <a:lnTo>
                    <a:pt x="387743" y="135890"/>
                  </a:lnTo>
                  <a:lnTo>
                    <a:pt x="387743" y="133350"/>
                  </a:lnTo>
                  <a:lnTo>
                    <a:pt x="386816" y="132080"/>
                  </a:lnTo>
                  <a:close/>
                </a:path>
                <a:path w="713104" h="671829">
                  <a:moveTo>
                    <a:pt x="345274" y="118110"/>
                  </a:moveTo>
                  <a:lnTo>
                    <a:pt x="343687" y="120650"/>
                  </a:lnTo>
                  <a:lnTo>
                    <a:pt x="342239" y="123190"/>
                  </a:lnTo>
                  <a:lnTo>
                    <a:pt x="340918" y="127000"/>
                  </a:lnTo>
                  <a:lnTo>
                    <a:pt x="336156" y="127000"/>
                  </a:lnTo>
                  <a:lnTo>
                    <a:pt x="338797" y="128270"/>
                  </a:lnTo>
                  <a:lnTo>
                    <a:pt x="340245" y="130810"/>
                  </a:lnTo>
                  <a:lnTo>
                    <a:pt x="340512" y="132080"/>
                  </a:lnTo>
                  <a:lnTo>
                    <a:pt x="384962" y="132080"/>
                  </a:lnTo>
                  <a:lnTo>
                    <a:pt x="384962" y="130810"/>
                  </a:lnTo>
                  <a:lnTo>
                    <a:pt x="386956" y="130810"/>
                  </a:lnTo>
                  <a:lnTo>
                    <a:pt x="386956" y="128270"/>
                  </a:lnTo>
                  <a:lnTo>
                    <a:pt x="384962" y="128270"/>
                  </a:lnTo>
                  <a:lnTo>
                    <a:pt x="384873" y="127000"/>
                  </a:lnTo>
                  <a:lnTo>
                    <a:pt x="340918" y="127000"/>
                  </a:lnTo>
                  <a:lnTo>
                    <a:pt x="337337" y="125730"/>
                  </a:lnTo>
                  <a:lnTo>
                    <a:pt x="384784" y="125730"/>
                  </a:lnTo>
                  <a:lnTo>
                    <a:pt x="384695" y="124460"/>
                  </a:lnTo>
                  <a:lnTo>
                    <a:pt x="384175" y="123190"/>
                  </a:lnTo>
                  <a:lnTo>
                    <a:pt x="383374" y="123190"/>
                  </a:lnTo>
                  <a:lnTo>
                    <a:pt x="383108" y="121920"/>
                  </a:lnTo>
                  <a:lnTo>
                    <a:pt x="379018" y="121920"/>
                  </a:lnTo>
                  <a:lnTo>
                    <a:pt x="379018" y="120650"/>
                  </a:lnTo>
                  <a:lnTo>
                    <a:pt x="380199" y="119380"/>
                  </a:lnTo>
                  <a:lnTo>
                    <a:pt x="349250" y="119380"/>
                  </a:lnTo>
                  <a:lnTo>
                    <a:pt x="345274" y="118110"/>
                  </a:lnTo>
                  <a:close/>
                </a:path>
                <a:path w="713104" h="671829">
                  <a:moveTo>
                    <a:pt x="382587" y="120650"/>
                  </a:moveTo>
                  <a:lnTo>
                    <a:pt x="381787" y="120650"/>
                  </a:lnTo>
                  <a:lnTo>
                    <a:pt x="379806" y="121920"/>
                  </a:lnTo>
                  <a:lnTo>
                    <a:pt x="383108" y="121920"/>
                  </a:lnTo>
                  <a:lnTo>
                    <a:pt x="382587" y="120650"/>
                  </a:lnTo>
                  <a:close/>
                </a:path>
                <a:path w="713104" h="671829">
                  <a:moveTo>
                    <a:pt x="358902" y="113030"/>
                  </a:moveTo>
                  <a:lnTo>
                    <a:pt x="357187" y="113030"/>
                  </a:lnTo>
                  <a:lnTo>
                    <a:pt x="356387" y="114300"/>
                  </a:lnTo>
                  <a:lnTo>
                    <a:pt x="351358" y="115570"/>
                  </a:lnTo>
                  <a:lnTo>
                    <a:pt x="348983" y="116840"/>
                  </a:lnTo>
                  <a:lnTo>
                    <a:pt x="349250" y="119380"/>
                  </a:lnTo>
                  <a:lnTo>
                    <a:pt x="374650" y="119380"/>
                  </a:lnTo>
                  <a:lnTo>
                    <a:pt x="374383" y="116840"/>
                  </a:lnTo>
                  <a:lnTo>
                    <a:pt x="373583" y="115570"/>
                  </a:lnTo>
                  <a:lnTo>
                    <a:pt x="359968" y="115570"/>
                  </a:lnTo>
                  <a:lnTo>
                    <a:pt x="359702" y="114300"/>
                  </a:lnTo>
                  <a:lnTo>
                    <a:pt x="358902" y="113030"/>
                  </a:lnTo>
                  <a:close/>
                </a:path>
                <a:path w="713104" h="671829">
                  <a:moveTo>
                    <a:pt x="379018" y="118110"/>
                  </a:moveTo>
                  <a:lnTo>
                    <a:pt x="374650" y="119380"/>
                  </a:lnTo>
                  <a:lnTo>
                    <a:pt x="380199" y="119380"/>
                  </a:lnTo>
                  <a:lnTo>
                    <a:pt x="379018" y="118110"/>
                  </a:lnTo>
                  <a:close/>
                </a:path>
                <a:path w="713104" h="671829">
                  <a:moveTo>
                    <a:pt x="365518" y="111760"/>
                  </a:moveTo>
                  <a:lnTo>
                    <a:pt x="364731" y="113030"/>
                  </a:lnTo>
                  <a:lnTo>
                    <a:pt x="362737" y="113030"/>
                  </a:lnTo>
                  <a:lnTo>
                    <a:pt x="362737" y="115570"/>
                  </a:lnTo>
                  <a:lnTo>
                    <a:pt x="371475" y="115570"/>
                  </a:lnTo>
                  <a:lnTo>
                    <a:pt x="372071" y="114300"/>
                  </a:lnTo>
                  <a:lnTo>
                    <a:pt x="365912" y="114300"/>
                  </a:lnTo>
                  <a:lnTo>
                    <a:pt x="365912" y="113030"/>
                  </a:lnTo>
                  <a:lnTo>
                    <a:pt x="365518" y="111760"/>
                  </a:lnTo>
                  <a:close/>
                </a:path>
                <a:path w="713104" h="671829">
                  <a:moveTo>
                    <a:pt x="114300" y="107950"/>
                  </a:moveTo>
                  <a:lnTo>
                    <a:pt x="76200" y="114300"/>
                  </a:lnTo>
                  <a:lnTo>
                    <a:pt x="133350" y="114300"/>
                  </a:lnTo>
                  <a:lnTo>
                    <a:pt x="114300" y="107950"/>
                  </a:lnTo>
                  <a:close/>
                </a:path>
                <a:path w="713104" h="671829">
                  <a:moveTo>
                    <a:pt x="371081" y="111760"/>
                  </a:moveTo>
                  <a:lnTo>
                    <a:pt x="368300" y="114300"/>
                  </a:lnTo>
                  <a:lnTo>
                    <a:pt x="372071" y="114300"/>
                  </a:lnTo>
                  <a:lnTo>
                    <a:pt x="372668" y="113030"/>
                  </a:lnTo>
                  <a:lnTo>
                    <a:pt x="371081" y="111760"/>
                  </a:lnTo>
                  <a:close/>
                </a:path>
                <a:path w="713104" h="671829">
                  <a:moveTo>
                    <a:pt x="290372" y="93980"/>
                  </a:moveTo>
                  <a:lnTo>
                    <a:pt x="237731" y="93980"/>
                  </a:lnTo>
                  <a:lnTo>
                    <a:pt x="239572" y="96520"/>
                  </a:lnTo>
                  <a:lnTo>
                    <a:pt x="240172" y="100330"/>
                  </a:lnTo>
                  <a:lnTo>
                    <a:pt x="240284" y="104140"/>
                  </a:lnTo>
                  <a:lnTo>
                    <a:pt x="240106" y="109220"/>
                  </a:lnTo>
                  <a:lnTo>
                    <a:pt x="244081" y="109220"/>
                  </a:lnTo>
                  <a:lnTo>
                    <a:pt x="246062" y="101600"/>
                  </a:lnTo>
                  <a:lnTo>
                    <a:pt x="267495" y="101600"/>
                  </a:lnTo>
                  <a:lnTo>
                    <a:pt x="268287" y="100330"/>
                  </a:lnTo>
                  <a:lnTo>
                    <a:pt x="280593" y="100330"/>
                  </a:lnTo>
                  <a:lnTo>
                    <a:pt x="285356" y="96520"/>
                  </a:lnTo>
                  <a:lnTo>
                    <a:pt x="287337" y="96520"/>
                  </a:lnTo>
                  <a:lnTo>
                    <a:pt x="288531" y="95250"/>
                  </a:lnTo>
                  <a:lnTo>
                    <a:pt x="290372" y="93980"/>
                  </a:lnTo>
                  <a:close/>
                </a:path>
                <a:path w="713104" h="671829">
                  <a:moveTo>
                    <a:pt x="267495" y="101600"/>
                  </a:moveTo>
                  <a:lnTo>
                    <a:pt x="246062" y="101600"/>
                  </a:lnTo>
                  <a:lnTo>
                    <a:pt x="253733" y="105410"/>
                  </a:lnTo>
                  <a:lnTo>
                    <a:pt x="259816" y="106680"/>
                  </a:lnTo>
                  <a:lnTo>
                    <a:pt x="264325" y="106680"/>
                  </a:lnTo>
                  <a:lnTo>
                    <a:pt x="267495" y="101600"/>
                  </a:lnTo>
                  <a:close/>
                </a:path>
                <a:path w="713104" h="671829">
                  <a:moveTo>
                    <a:pt x="288793" y="87630"/>
                  </a:moveTo>
                  <a:lnTo>
                    <a:pt x="225425" y="87630"/>
                  </a:lnTo>
                  <a:lnTo>
                    <a:pt x="226745" y="90170"/>
                  </a:lnTo>
                  <a:lnTo>
                    <a:pt x="226745" y="93980"/>
                  </a:lnTo>
                  <a:lnTo>
                    <a:pt x="225425" y="101600"/>
                  </a:lnTo>
                  <a:lnTo>
                    <a:pt x="227012" y="104140"/>
                  </a:lnTo>
                  <a:lnTo>
                    <a:pt x="228726" y="102870"/>
                  </a:lnTo>
                  <a:lnTo>
                    <a:pt x="230581" y="101600"/>
                  </a:lnTo>
                  <a:lnTo>
                    <a:pt x="233756" y="96520"/>
                  </a:lnTo>
                  <a:lnTo>
                    <a:pt x="237731" y="93980"/>
                  </a:lnTo>
                  <a:lnTo>
                    <a:pt x="290372" y="93980"/>
                  </a:lnTo>
                  <a:lnTo>
                    <a:pt x="289979" y="92710"/>
                  </a:lnTo>
                  <a:lnTo>
                    <a:pt x="287337" y="88900"/>
                  </a:lnTo>
                  <a:lnTo>
                    <a:pt x="288793" y="87630"/>
                  </a:lnTo>
                  <a:close/>
                </a:path>
                <a:path w="713104" h="671829">
                  <a:moveTo>
                    <a:pt x="280593" y="100330"/>
                  </a:moveTo>
                  <a:lnTo>
                    <a:pt x="268287" y="100330"/>
                  </a:lnTo>
                  <a:lnTo>
                    <a:pt x="271716" y="104140"/>
                  </a:lnTo>
                  <a:lnTo>
                    <a:pt x="277418" y="102870"/>
                  </a:lnTo>
                  <a:lnTo>
                    <a:pt x="280593" y="100330"/>
                  </a:lnTo>
                  <a:close/>
                </a:path>
                <a:path w="713104" h="671829">
                  <a:moveTo>
                    <a:pt x="192481" y="69850"/>
                  </a:moveTo>
                  <a:lnTo>
                    <a:pt x="192874" y="73660"/>
                  </a:lnTo>
                  <a:lnTo>
                    <a:pt x="211531" y="73660"/>
                  </a:lnTo>
                  <a:lnTo>
                    <a:pt x="212331" y="74930"/>
                  </a:lnTo>
                  <a:lnTo>
                    <a:pt x="214706" y="76200"/>
                  </a:lnTo>
                  <a:lnTo>
                    <a:pt x="216420" y="81280"/>
                  </a:lnTo>
                  <a:lnTo>
                    <a:pt x="217487" y="87630"/>
                  </a:lnTo>
                  <a:lnTo>
                    <a:pt x="218808" y="88900"/>
                  </a:lnTo>
                  <a:lnTo>
                    <a:pt x="220522" y="88900"/>
                  </a:lnTo>
                  <a:lnTo>
                    <a:pt x="222643" y="87630"/>
                  </a:lnTo>
                  <a:lnTo>
                    <a:pt x="288793" y="87630"/>
                  </a:lnTo>
                  <a:lnTo>
                    <a:pt x="291706" y="85090"/>
                  </a:lnTo>
                  <a:lnTo>
                    <a:pt x="299770" y="85090"/>
                  </a:lnTo>
                  <a:lnTo>
                    <a:pt x="299377" y="83820"/>
                  </a:lnTo>
                  <a:lnTo>
                    <a:pt x="297256" y="81280"/>
                  </a:lnTo>
                  <a:lnTo>
                    <a:pt x="297256" y="80010"/>
                  </a:lnTo>
                  <a:lnTo>
                    <a:pt x="299250" y="77470"/>
                  </a:lnTo>
                  <a:lnTo>
                    <a:pt x="306781" y="77470"/>
                  </a:lnTo>
                  <a:lnTo>
                    <a:pt x="306387" y="73660"/>
                  </a:lnTo>
                  <a:lnTo>
                    <a:pt x="302425" y="71120"/>
                  </a:lnTo>
                  <a:lnTo>
                    <a:pt x="204393" y="71120"/>
                  </a:lnTo>
                  <a:lnTo>
                    <a:pt x="192481" y="69850"/>
                  </a:lnTo>
                  <a:close/>
                </a:path>
                <a:path w="713104" h="671829">
                  <a:moveTo>
                    <a:pt x="299770" y="85090"/>
                  </a:moveTo>
                  <a:lnTo>
                    <a:pt x="291706" y="85090"/>
                  </a:lnTo>
                  <a:lnTo>
                    <a:pt x="294347" y="88900"/>
                  </a:lnTo>
                  <a:lnTo>
                    <a:pt x="296202" y="88900"/>
                  </a:lnTo>
                  <a:lnTo>
                    <a:pt x="297256" y="87630"/>
                  </a:lnTo>
                  <a:lnTo>
                    <a:pt x="298450" y="87630"/>
                  </a:lnTo>
                  <a:lnTo>
                    <a:pt x="299770" y="85090"/>
                  </a:lnTo>
                  <a:close/>
                </a:path>
                <a:path w="713104" h="671829">
                  <a:moveTo>
                    <a:pt x="240372" y="7620"/>
                  </a:moveTo>
                  <a:lnTo>
                    <a:pt x="235610" y="10160"/>
                  </a:lnTo>
                  <a:lnTo>
                    <a:pt x="227406" y="15240"/>
                  </a:lnTo>
                  <a:lnTo>
                    <a:pt x="228600" y="16510"/>
                  </a:lnTo>
                  <a:lnTo>
                    <a:pt x="226618" y="16510"/>
                  </a:lnTo>
                  <a:lnTo>
                    <a:pt x="224637" y="17780"/>
                  </a:lnTo>
                  <a:lnTo>
                    <a:pt x="224637" y="20320"/>
                  </a:lnTo>
                  <a:lnTo>
                    <a:pt x="213918" y="21590"/>
                  </a:lnTo>
                  <a:lnTo>
                    <a:pt x="212725" y="22860"/>
                  </a:lnTo>
                  <a:lnTo>
                    <a:pt x="219075" y="29210"/>
                  </a:lnTo>
                  <a:lnTo>
                    <a:pt x="211924" y="34290"/>
                  </a:lnTo>
                  <a:lnTo>
                    <a:pt x="211391" y="45720"/>
                  </a:lnTo>
                  <a:lnTo>
                    <a:pt x="209156" y="53340"/>
                  </a:lnTo>
                  <a:lnTo>
                    <a:pt x="205181" y="55880"/>
                  </a:lnTo>
                  <a:lnTo>
                    <a:pt x="211531" y="67310"/>
                  </a:lnTo>
                  <a:lnTo>
                    <a:pt x="206375" y="67310"/>
                  </a:lnTo>
                  <a:lnTo>
                    <a:pt x="205181" y="68580"/>
                  </a:lnTo>
                  <a:lnTo>
                    <a:pt x="205181" y="71120"/>
                  </a:lnTo>
                  <a:lnTo>
                    <a:pt x="302425" y="71120"/>
                  </a:lnTo>
                  <a:lnTo>
                    <a:pt x="303606" y="69850"/>
                  </a:lnTo>
                  <a:lnTo>
                    <a:pt x="305460" y="68580"/>
                  </a:lnTo>
                  <a:lnTo>
                    <a:pt x="304266" y="64770"/>
                  </a:lnTo>
                  <a:lnTo>
                    <a:pt x="300037" y="60960"/>
                  </a:lnTo>
                  <a:lnTo>
                    <a:pt x="307975" y="57150"/>
                  </a:lnTo>
                  <a:lnTo>
                    <a:pt x="307975" y="53340"/>
                  </a:lnTo>
                  <a:lnTo>
                    <a:pt x="302818" y="52070"/>
                  </a:lnTo>
                  <a:lnTo>
                    <a:pt x="300837" y="49530"/>
                  </a:lnTo>
                  <a:lnTo>
                    <a:pt x="302818" y="49530"/>
                  </a:lnTo>
                  <a:lnTo>
                    <a:pt x="305993" y="46990"/>
                  </a:lnTo>
                  <a:lnTo>
                    <a:pt x="307314" y="45720"/>
                  </a:lnTo>
                  <a:lnTo>
                    <a:pt x="306641" y="43180"/>
                  </a:lnTo>
                  <a:lnTo>
                    <a:pt x="304012" y="40640"/>
                  </a:lnTo>
                  <a:lnTo>
                    <a:pt x="305320" y="39370"/>
                  </a:lnTo>
                  <a:lnTo>
                    <a:pt x="303872" y="36830"/>
                  </a:lnTo>
                  <a:lnTo>
                    <a:pt x="299643" y="31750"/>
                  </a:lnTo>
                  <a:lnTo>
                    <a:pt x="301752" y="30480"/>
                  </a:lnTo>
                  <a:lnTo>
                    <a:pt x="302018" y="29210"/>
                  </a:lnTo>
                  <a:lnTo>
                    <a:pt x="300431" y="27940"/>
                  </a:lnTo>
                  <a:lnTo>
                    <a:pt x="299643" y="26670"/>
                  </a:lnTo>
                  <a:lnTo>
                    <a:pt x="294881" y="26670"/>
                  </a:lnTo>
                  <a:lnTo>
                    <a:pt x="292900" y="24130"/>
                  </a:lnTo>
                  <a:lnTo>
                    <a:pt x="295275" y="21590"/>
                  </a:lnTo>
                  <a:lnTo>
                    <a:pt x="294487" y="19050"/>
                  </a:lnTo>
                  <a:lnTo>
                    <a:pt x="290512" y="15240"/>
                  </a:lnTo>
                  <a:lnTo>
                    <a:pt x="291503" y="13970"/>
                  </a:lnTo>
                  <a:lnTo>
                    <a:pt x="283375" y="13970"/>
                  </a:lnTo>
                  <a:lnTo>
                    <a:pt x="278848" y="10160"/>
                  </a:lnTo>
                  <a:lnTo>
                    <a:pt x="241693" y="10160"/>
                  </a:lnTo>
                  <a:lnTo>
                    <a:pt x="240372" y="7620"/>
                  </a:lnTo>
                  <a:close/>
                </a:path>
                <a:path w="713104" h="671829">
                  <a:moveTo>
                    <a:pt x="298310" y="24130"/>
                  </a:moveTo>
                  <a:lnTo>
                    <a:pt x="296722" y="25400"/>
                  </a:lnTo>
                  <a:lnTo>
                    <a:pt x="294881" y="26670"/>
                  </a:lnTo>
                  <a:lnTo>
                    <a:pt x="299643" y="26670"/>
                  </a:lnTo>
                  <a:lnTo>
                    <a:pt x="298310" y="24130"/>
                  </a:lnTo>
                  <a:close/>
                </a:path>
                <a:path w="713104" h="671829">
                  <a:moveTo>
                    <a:pt x="289179" y="8890"/>
                  </a:moveTo>
                  <a:lnTo>
                    <a:pt x="286804" y="10160"/>
                  </a:lnTo>
                  <a:lnTo>
                    <a:pt x="283375" y="13970"/>
                  </a:lnTo>
                  <a:lnTo>
                    <a:pt x="291503" y="13970"/>
                  </a:lnTo>
                  <a:lnTo>
                    <a:pt x="292493" y="12700"/>
                  </a:lnTo>
                  <a:lnTo>
                    <a:pt x="289179" y="8890"/>
                  </a:lnTo>
                  <a:close/>
                </a:path>
                <a:path w="713104" h="671829">
                  <a:moveTo>
                    <a:pt x="249491" y="0"/>
                  </a:moveTo>
                  <a:lnTo>
                    <a:pt x="247776" y="0"/>
                  </a:lnTo>
                  <a:lnTo>
                    <a:pt x="245668" y="1270"/>
                  </a:lnTo>
                  <a:lnTo>
                    <a:pt x="241693" y="10160"/>
                  </a:lnTo>
                  <a:lnTo>
                    <a:pt x="278848" y="10160"/>
                  </a:lnTo>
                  <a:lnTo>
                    <a:pt x="275831" y="7620"/>
                  </a:lnTo>
                  <a:lnTo>
                    <a:pt x="267893" y="7620"/>
                  </a:lnTo>
                  <a:lnTo>
                    <a:pt x="265379" y="5080"/>
                  </a:lnTo>
                  <a:lnTo>
                    <a:pt x="255981" y="5080"/>
                  </a:lnTo>
                  <a:lnTo>
                    <a:pt x="252018" y="3810"/>
                  </a:lnTo>
                  <a:lnTo>
                    <a:pt x="251625" y="2540"/>
                  </a:lnTo>
                  <a:lnTo>
                    <a:pt x="250825" y="1270"/>
                  </a:lnTo>
                  <a:lnTo>
                    <a:pt x="249491" y="0"/>
                  </a:lnTo>
                  <a:close/>
                </a:path>
                <a:path w="713104" h="671829">
                  <a:moveTo>
                    <a:pt x="274497" y="2540"/>
                  </a:moveTo>
                  <a:lnTo>
                    <a:pt x="271856" y="3810"/>
                  </a:lnTo>
                  <a:lnTo>
                    <a:pt x="267893" y="7620"/>
                  </a:lnTo>
                  <a:lnTo>
                    <a:pt x="275831" y="7620"/>
                  </a:lnTo>
                  <a:lnTo>
                    <a:pt x="275831" y="3810"/>
                  </a:lnTo>
                  <a:lnTo>
                    <a:pt x="274497" y="2540"/>
                  </a:lnTo>
                  <a:close/>
                </a:path>
                <a:path w="713104" h="671829">
                  <a:moveTo>
                    <a:pt x="258889" y="1270"/>
                  </a:moveTo>
                  <a:lnTo>
                    <a:pt x="255981" y="5080"/>
                  </a:lnTo>
                  <a:lnTo>
                    <a:pt x="265379" y="5080"/>
                  </a:lnTo>
                  <a:lnTo>
                    <a:pt x="262864" y="2540"/>
                  </a:lnTo>
                  <a:lnTo>
                    <a:pt x="258889" y="1270"/>
                  </a:lnTo>
                  <a:close/>
                </a:path>
                <a:path w="713104" h="671829">
                  <a:moveTo>
                    <a:pt x="702210" y="165404"/>
                  </a:moveTo>
                  <a:lnTo>
                    <a:pt x="672706" y="165404"/>
                  </a:lnTo>
                  <a:lnTo>
                    <a:pt x="673760" y="166204"/>
                  </a:lnTo>
                  <a:lnTo>
                    <a:pt x="674237" y="168579"/>
                  </a:lnTo>
                  <a:lnTo>
                    <a:pt x="674293" y="173342"/>
                  </a:lnTo>
                  <a:lnTo>
                    <a:pt x="676275" y="173342"/>
                  </a:lnTo>
                  <a:lnTo>
                    <a:pt x="677468" y="168986"/>
                  </a:lnTo>
                  <a:lnTo>
                    <a:pt x="689863" y="168986"/>
                  </a:lnTo>
                  <a:lnTo>
                    <a:pt x="690168" y="168579"/>
                  </a:lnTo>
                  <a:lnTo>
                    <a:pt x="697108" y="168579"/>
                  </a:lnTo>
                  <a:lnTo>
                    <a:pt x="699693" y="166598"/>
                  </a:lnTo>
                  <a:lnTo>
                    <a:pt x="700887" y="166598"/>
                  </a:lnTo>
                  <a:lnTo>
                    <a:pt x="701675" y="165811"/>
                  </a:lnTo>
                  <a:lnTo>
                    <a:pt x="702210" y="165404"/>
                  </a:lnTo>
                  <a:close/>
                </a:path>
                <a:path w="713104" h="671829">
                  <a:moveTo>
                    <a:pt x="689863" y="168986"/>
                  </a:moveTo>
                  <a:lnTo>
                    <a:pt x="677468" y="168986"/>
                  </a:lnTo>
                  <a:lnTo>
                    <a:pt x="681697" y="171107"/>
                  </a:lnTo>
                  <a:lnTo>
                    <a:pt x="685139" y="172034"/>
                  </a:lnTo>
                  <a:lnTo>
                    <a:pt x="687781" y="171754"/>
                  </a:lnTo>
                  <a:lnTo>
                    <a:pt x="689863" y="168986"/>
                  </a:lnTo>
                  <a:close/>
                </a:path>
                <a:path w="713104" h="671829">
                  <a:moveTo>
                    <a:pt x="697108" y="168579"/>
                  </a:moveTo>
                  <a:lnTo>
                    <a:pt x="690168" y="168579"/>
                  </a:lnTo>
                  <a:lnTo>
                    <a:pt x="692010" y="170700"/>
                  </a:lnTo>
                  <a:lnTo>
                    <a:pt x="695185" y="170053"/>
                  </a:lnTo>
                  <a:lnTo>
                    <a:pt x="697108" y="168579"/>
                  </a:lnTo>
                  <a:close/>
                </a:path>
                <a:path w="713104" h="671829">
                  <a:moveTo>
                    <a:pt x="702318" y="160642"/>
                  </a:moveTo>
                  <a:lnTo>
                    <a:pt x="665556" y="160642"/>
                  </a:lnTo>
                  <a:lnTo>
                    <a:pt x="665962" y="161442"/>
                  </a:lnTo>
                  <a:lnTo>
                    <a:pt x="666750" y="162229"/>
                  </a:lnTo>
                  <a:lnTo>
                    <a:pt x="666658" y="165404"/>
                  </a:lnTo>
                  <a:lnTo>
                    <a:pt x="665962" y="169379"/>
                  </a:lnTo>
                  <a:lnTo>
                    <a:pt x="666750" y="170446"/>
                  </a:lnTo>
                  <a:lnTo>
                    <a:pt x="667677" y="170307"/>
                  </a:lnTo>
                  <a:lnTo>
                    <a:pt x="668822" y="168859"/>
                  </a:lnTo>
                  <a:lnTo>
                    <a:pt x="670725" y="166204"/>
                  </a:lnTo>
                  <a:lnTo>
                    <a:pt x="672706" y="165404"/>
                  </a:lnTo>
                  <a:lnTo>
                    <a:pt x="702210" y="165404"/>
                  </a:lnTo>
                  <a:lnTo>
                    <a:pt x="702729" y="165011"/>
                  </a:lnTo>
                  <a:lnTo>
                    <a:pt x="702475" y="163703"/>
                  </a:lnTo>
                  <a:lnTo>
                    <a:pt x="700887" y="161836"/>
                  </a:lnTo>
                  <a:lnTo>
                    <a:pt x="702318" y="160642"/>
                  </a:lnTo>
                  <a:close/>
                </a:path>
                <a:path w="713104" h="671829">
                  <a:moveTo>
                    <a:pt x="711593" y="153111"/>
                  </a:moveTo>
                  <a:lnTo>
                    <a:pt x="658025" y="153111"/>
                  </a:lnTo>
                  <a:lnTo>
                    <a:pt x="659739" y="154825"/>
                  </a:lnTo>
                  <a:lnTo>
                    <a:pt x="660654" y="157353"/>
                  </a:lnTo>
                  <a:lnTo>
                    <a:pt x="661200" y="161048"/>
                  </a:lnTo>
                  <a:lnTo>
                    <a:pt x="661987" y="161836"/>
                  </a:lnTo>
                  <a:lnTo>
                    <a:pt x="662914" y="161709"/>
                  </a:lnTo>
                  <a:lnTo>
                    <a:pt x="663968" y="160642"/>
                  </a:lnTo>
                  <a:lnTo>
                    <a:pt x="702318" y="160642"/>
                  </a:lnTo>
                  <a:lnTo>
                    <a:pt x="703262" y="159854"/>
                  </a:lnTo>
                  <a:lnTo>
                    <a:pt x="708025" y="159854"/>
                  </a:lnTo>
                  <a:lnTo>
                    <a:pt x="707885" y="158940"/>
                  </a:lnTo>
                  <a:lnTo>
                    <a:pt x="706831" y="157873"/>
                  </a:lnTo>
                  <a:lnTo>
                    <a:pt x="706831" y="156679"/>
                  </a:lnTo>
                  <a:lnTo>
                    <a:pt x="707631" y="155486"/>
                  </a:lnTo>
                  <a:lnTo>
                    <a:pt x="712000" y="155092"/>
                  </a:lnTo>
                  <a:lnTo>
                    <a:pt x="711593" y="153111"/>
                  </a:lnTo>
                  <a:close/>
                </a:path>
                <a:path w="713104" h="671829">
                  <a:moveTo>
                    <a:pt x="708025" y="159854"/>
                  </a:moveTo>
                  <a:lnTo>
                    <a:pt x="703262" y="159854"/>
                  </a:lnTo>
                  <a:lnTo>
                    <a:pt x="704850" y="161442"/>
                  </a:lnTo>
                  <a:lnTo>
                    <a:pt x="706043" y="161836"/>
                  </a:lnTo>
                  <a:lnTo>
                    <a:pt x="708025" y="159854"/>
                  </a:lnTo>
                  <a:close/>
                </a:path>
                <a:path w="713104" h="671829">
                  <a:moveTo>
                    <a:pt x="647306" y="151130"/>
                  </a:moveTo>
                  <a:lnTo>
                    <a:pt x="647306" y="153504"/>
                  </a:lnTo>
                  <a:lnTo>
                    <a:pt x="658025" y="153111"/>
                  </a:lnTo>
                  <a:lnTo>
                    <a:pt x="711593" y="153111"/>
                  </a:lnTo>
                  <a:lnTo>
                    <a:pt x="710103" y="151917"/>
                  </a:lnTo>
                  <a:lnTo>
                    <a:pt x="654050" y="151917"/>
                  </a:lnTo>
                  <a:lnTo>
                    <a:pt x="647306" y="151130"/>
                  </a:lnTo>
                  <a:close/>
                </a:path>
                <a:path w="713104" h="671829">
                  <a:moveTo>
                    <a:pt x="674293" y="115938"/>
                  </a:moveTo>
                  <a:lnTo>
                    <a:pt x="671639" y="116865"/>
                  </a:lnTo>
                  <a:lnTo>
                    <a:pt x="667143" y="119773"/>
                  </a:lnTo>
                  <a:lnTo>
                    <a:pt x="667550" y="120561"/>
                  </a:lnTo>
                  <a:lnTo>
                    <a:pt x="666750" y="120561"/>
                  </a:lnTo>
                  <a:lnTo>
                    <a:pt x="665556" y="121361"/>
                  </a:lnTo>
                  <a:lnTo>
                    <a:pt x="665556" y="122542"/>
                  </a:lnTo>
                  <a:lnTo>
                    <a:pt x="659206" y="124129"/>
                  </a:lnTo>
                  <a:lnTo>
                    <a:pt x="658418" y="124536"/>
                  </a:lnTo>
                  <a:lnTo>
                    <a:pt x="661987" y="128104"/>
                  </a:lnTo>
                  <a:lnTo>
                    <a:pt x="658025" y="130886"/>
                  </a:lnTo>
                  <a:lnTo>
                    <a:pt x="657786" y="136309"/>
                  </a:lnTo>
                  <a:lnTo>
                    <a:pt x="657671" y="137502"/>
                  </a:lnTo>
                  <a:lnTo>
                    <a:pt x="656564" y="141478"/>
                  </a:lnTo>
                  <a:lnTo>
                    <a:pt x="654443" y="143586"/>
                  </a:lnTo>
                  <a:lnTo>
                    <a:pt x="658025" y="149542"/>
                  </a:lnTo>
                  <a:lnTo>
                    <a:pt x="654850" y="149936"/>
                  </a:lnTo>
                  <a:lnTo>
                    <a:pt x="654443" y="150329"/>
                  </a:lnTo>
                  <a:lnTo>
                    <a:pt x="654443" y="151523"/>
                  </a:lnTo>
                  <a:lnTo>
                    <a:pt x="654050" y="151917"/>
                  </a:lnTo>
                  <a:lnTo>
                    <a:pt x="710103" y="151917"/>
                  </a:lnTo>
                  <a:lnTo>
                    <a:pt x="709612" y="151523"/>
                  </a:lnTo>
                  <a:lnTo>
                    <a:pt x="710412" y="151130"/>
                  </a:lnTo>
                  <a:lnTo>
                    <a:pt x="711200" y="150063"/>
                  </a:lnTo>
                  <a:lnTo>
                    <a:pt x="710412" y="148348"/>
                  </a:lnTo>
                  <a:lnTo>
                    <a:pt x="708025" y="145961"/>
                  </a:lnTo>
                  <a:lnTo>
                    <a:pt x="712787" y="143979"/>
                  </a:lnTo>
                  <a:lnTo>
                    <a:pt x="712787" y="141605"/>
                  </a:lnTo>
                  <a:lnTo>
                    <a:pt x="709612" y="140804"/>
                  </a:lnTo>
                  <a:lnTo>
                    <a:pt x="708825" y="139611"/>
                  </a:lnTo>
                  <a:lnTo>
                    <a:pt x="709612" y="139611"/>
                  </a:lnTo>
                  <a:lnTo>
                    <a:pt x="711593" y="138023"/>
                  </a:lnTo>
                  <a:lnTo>
                    <a:pt x="712393" y="137502"/>
                  </a:lnTo>
                  <a:lnTo>
                    <a:pt x="712000" y="136309"/>
                  </a:lnTo>
                  <a:lnTo>
                    <a:pt x="710412" y="134454"/>
                  </a:lnTo>
                  <a:lnTo>
                    <a:pt x="711200" y="133934"/>
                  </a:lnTo>
                  <a:lnTo>
                    <a:pt x="710412" y="132346"/>
                  </a:lnTo>
                  <a:lnTo>
                    <a:pt x="708025" y="129692"/>
                  </a:lnTo>
                  <a:lnTo>
                    <a:pt x="709079" y="128638"/>
                  </a:lnTo>
                  <a:lnTo>
                    <a:pt x="709218" y="127838"/>
                  </a:lnTo>
                  <a:lnTo>
                    <a:pt x="708418" y="127304"/>
                  </a:lnTo>
                  <a:lnTo>
                    <a:pt x="708221" y="126911"/>
                  </a:lnTo>
                  <a:lnTo>
                    <a:pt x="705243" y="126911"/>
                  </a:lnTo>
                  <a:lnTo>
                    <a:pt x="704062" y="125717"/>
                  </a:lnTo>
                  <a:lnTo>
                    <a:pt x="705370" y="124129"/>
                  </a:lnTo>
                  <a:lnTo>
                    <a:pt x="704850" y="122148"/>
                  </a:lnTo>
                  <a:lnTo>
                    <a:pt x="702475" y="119773"/>
                  </a:lnTo>
                  <a:lnTo>
                    <a:pt x="703656" y="118973"/>
                  </a:lnTo>
                  <a:lnTo>
                    <a:pt x="698500" y="118973"/>
                  </a:lnTo>
                  <a:lnTo>
                    <a:pt x="696027" y="116992"/>
                  </a:lnTo>
                  <a:lnTo>
                    <a:pt x="675081" y="116992"/>
                  </a:lnTo>
                  <a:lnTo>
                    <a:pt x="674293" y="115938"/>
                  </a:lnTo>
                  <a:close/>
                </a:path>
                <a:path w="713104" h="671829">
                  <a:moveTo>
                    <a:pt x="707237" y="125463"/>
                  </a:moveTo>
                  <a:lnTo>
                    <a:pt x="706297" y="125603"/>
                  </a:lnTo>
                  <a:lnTo>
                    <a:pt x="705243" y="126911"/>
                  </a:lnTo>
                  <a:lnTo>
                    <a:pt x="708221" y="126911"/>
                  </a:lnTo>
                  <a:lnTo>
                    <a:pt x="708025" y="126517"/>
                  </a:lnTo>
                  <a:lnTo>
                    <a:pt x="707237" y="125463"/>
                  </a:lnTo>
                  <a:close/>
                </a:path>
                <a:path w="713104" h="671829">
                  <a:moveTo>
                    <a:pt x="701929" y="116598"/>
                  </a:moveTo>
                  <a:lnTo>
                    <a:pt x="700608" y="117132"/>
                  </a:lnTo>
                  <a:lnTo>
                    <a:pt x="698500" y="118973"/>
                  </a:lnTo>
                  <a:lnTo>
                    <a:pt x="703656" y="118973"/>
                  </a:lnTo>
                  <a:lnTo>
                    <a:pt x="701929" y="116598"/>
                  </a:lnTo>
                  <a:close/>
                </a:path>
                <a:path w="713104" h="671829">
                  <a:moveTo>
                    <a:pt x="679450" y="111315"/>
                  </a:moveTo>
                  <a:lnTo>
                    <a:pt x="678383" y="111429"/>
                  </a:lnTo>
                  <a:lnTo>
                    <a:pt x="677075" y="112229"/>
                  </a:lnTo>
                  <a:lnTo>
                    <a:pt x="675081" y="116992"/>
                  </a:lnTo>
                  <a:lnTo>
                    <a:pt x="696027" y="116992"/>
                  </a:lnTo>
                  <a:lnTo>
                    <a:pt x="694537" y="115798"/>
                  </a:lnTo>
                  <a:lnTo>
                    <a:pt x="694537" y="115404"/>
                  </a:lnTo>
                  <a:lnTo>
                    <a:pt x="689775" y="115404"/>
                  </a:lnTo>
                  <a:lnTo>
                    <a:pt x="688179" y="113817"/>
                  </a:lnTo>
                  <a:lnTo>
                    <a:pt x="680643" y="113817"/>
                  </a:lnTo>
                  <a:lnTo>
                    <a:pt x="680643" y="112623"/>
                  </a:lnTo>
                  <a:lnTo>
                    <a:pt x="680250" y="111836"/>
                  </a:lnTo>
                  <a:lnTo>
                    <a:pt x="679450" y="111315"/>
                  </a:lnTo>
                  <a:close/>
                </a:path>
                <a:path w="713104" h="671829">
                  <a:moveTo>
                    <a:pt x="693737" y="112763"/>
                  </a:moveTo>
                  <a:lnTo>
                    <a:pt x="692150" y="113296"/>
                  </a:lnTo>
                  <a:lnTo>
                    <a:pt x="689775" y="115404"/>
                  </a:lnTo>
                  <a:lnTo>
                    <a:pt x="694537" y="115404"/>
                  </a:lnTo>
                  <a:lnTo>
                    <a:pt x="694537" y="113817"/>
                  </a:lnTo>
                  <a:lnTo>
                    <a:pt x="693737" y="112763"/>
                  </a:lnTo>
                  <a:close/>
                </a:path>
                <a:path w="713104" h="671829">
                  <a:moveTo>
                    <a:pt x="684872" y="112229"/>
                  </a:moveTo>
                  <a:lnTo>
                    <a:pt x="683018" y="113817"/>
                  </a:lnTo>
                  <a:lnTo>
                    <a:pt x="688179" y="113817"/>
                  </a:lnTo>
                  <a:lnTo>
                    <a:pt x="687120" y="112763"/>
                  </a:lnTo>
                  <a:lnTo>
                    <a:pt x="684872" y="112229"/>
                  </a:lnTo>
                  <a:close/>
                </a:path>
              </a:pathLst>
            </a:custGeom>
            <a:solidFill>
              <a:srgbClr val="B3D2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439098" y="3943946"/>
              <a:ext cx="505612" cy="648487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377082" y="3945925"/>
              <a:ext cx="1012291" cy="596112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1568056" y="2448001"/>
              <a:ext cx="8711565" cy="3179445"/>
            </a:xfrm>
            <a:custGeom>
              <a:avLst/>
              <a:gdLst/>
              <a:ahLst/>
              <a:cxnLst/>
              <a:rect l="l" t="t" r="r" b="b"/>
              <a:pathLst>
                <a:path w="8711565" h="3179445">
                  <a:moveTo>
                    <a:pt x="58343" y="2526881"/>
                  </a:moveTo>
                  <a:lnTo>
                    <a:pt x="52222" y="2515108"/>
                  </a:lnTo>
                  <a:lnTo>
                    <a:pt x="44945" y="2506027"/>
                  </a:lnTo>
                  <a:lnTo>
                    <a:pt x="36537" y="2499639"/>
                  </a:lnTo>
                  <a:lnTo>
                    <a:pt x="26987" y="2495918"/>
                  </a:lnTo>
                  <a:lnTo>
                    <a:pt x="16967" y="2498966"/>
                  </a:lnTo>
                  <a:lnTo>
                    <a:pt x="9131" y="2508110"/>
                  </a:lnTo>
                  <a:lnTo>
                    <a:pt x="3467" y="2523375"/>
                  </a:lnTo>
                  <a:lnTo>
                    <a:pt x="0" y="2544737"/>
                  </a:lnTo>
                  <a:lnTo>
                    <a:pt x="13500" y="2549499"/>
                  </a:lnTo>
                  <a:lnTo>
                    <a:pt x="13500" y="2544737"/>
                  </a:lnTo>
                  <a:lnTo>
                    <a:pt x="49212" y="2549499"/>
                  </a:lnTo>
                  <a:lnTo>
                    <a:pt x="51130" y="2544737"/>
                  </a:lnTo>
                  <a:lnTo>
                    <a:pt x="58343" y="2526881"/>
                  </a:lnTo>
                  <a:close/>
                </a:path>
                <a:path w="8711565" h="3179445">
                  <a:moveTo>
                    <a:pt x="84937" y="2566962"/>
                  </a:moveTo>
                  <a:lnTo>
                    <a:pt x="58343" y="2562593"/>
                  </a:lnTo>
                  <a:lnTo>
                    <a:pt x="53581" y="2580449"/>
                  </a:lnTo>
                  <a:lnTo>
                    <a:pt x="67068" y="2589580"/>
                  </a:lnTo>
                  <a:lnTo>
                    <a:pt x="80568" y="2589580"/>
                  </a:lnTo>
                  <a:lnTo>
                    <a:pt x="84937" y="2566962"/>
                  </a:lnTo>
                  <a:close/>
                </a:path>
                <a:path w="8711565" h="3179445">
                  <a:moveTo>
                    <a:pt x="216293" y="2854299"/>
                  </a:moveTo>
                  <a:lnTo>
                    <a:pt x="207340" y="2841993"/>
                  </a:lnTo>
                  <a:lnTo>
                    <a:pt x="203593" y="2836837"/>
                  </a:lnTo>
                  <a:lnTo>
                    <a:pt x="190893" y="2854299"/>
                  </a:lnTo>
                  <a:lnTo>
                    <a:pt x="203593" y="2841993"/>
                  </a:lnTo>
                  <a:lnTo>
                    <a:pt x="216293" y="2854299"/>
                  </a:lnTo>
                  <a:close/>
                </a:path>
                <a:path w="8711565" h="3179445">
                  <a:moveTo>
                    <a:pt x="320675" y="2597835"/>
                  </a:moveTo>
                  <a:lnTo>
                    <a:pt x="306781" y="2597835"/>
                  </a:lnTo>
                  <a:lnTo>
                    <a:pt x="306781" y="2601645"/>
                  </a:lnTo>
                  <a:lnTo>
                    <a:pt x="320675" y="2601645"/>
                  </a:lnTo>
                  <a:lnTo>
                    <a:pt x="320675" y="2597835"/>
                  </a:lnTo>
                  <a:close/>
                </a:path>
                <a:path w="8711565" h="3179445">
                  <a:moveTo>
                    <a:pt x="407593" y="2522905"/>
                  </a:moveTo>
                  <a:lnTo>
                    <a:pt x="404545" y="2522905"/>
                  </a:lnTo>
                  <a:lnTo>
                    <a:pt x="401637" y="2525445"/>
                  </a:lnTo>
                  <a:lnTo>
                    <a:pt x="399923" y="2524175"/>
                  </a:lnTo>
                  <a:lnTo>
                    <a:pt x="398195" y="2522905"/>
                  </a:lnTo>
                  <a:lnTo>
                    <a:pt x="395287" y="2521635"/>
                  </a:lnTo>
                  <a:lnTo>
                    <a:pt x="392912" y="2524175"/>
                  </a:lnTo>
                  <a:lnTo>
                    <a:pt x="390131" y="2522905"/>
                  </a:lnTo>
                  <a:lnTo>
                    <a:pt x="389737" y="2522905"/>
                  </a:lnTo>
                  <a:lnTo>
                    <a:pt x="389331" y="2521635"/>
                  </a:lnTo>
                  <a:lnTo>
                    <a:pt x="388277" y="2520365"/>
                  </a:lnTo>
                  <a:lnTo>
                    <a:pt x="386956" y="2520365"/>
                  </a:lnTo>
                  <a:lnTo>
                    <a:pt x="385368" y="2521635"/>
                  </a:lnTo>
                  <a:lnTo>
                    <a:pt x="383133" y="2526715"/>
                  </a:lnTo>
                  <a:lnTo>
                    <a:pt x="407593" y="2526715"/>
                  </a:lnTo>
                  <a:lnTo>
                    <a:pt x="407593" y="2525445"/>
                  </a:lnTo>
                  <a:lnTo>
                    <a:pt x="407593" y="2522905"/>
                  </a:lnTo>
                  <a:close/>
                </a:path>
                <a:path w="8711565" h="3179445">
                  <a:moveTo>
                    <a:pt x="431012" y="2557195"/>
                  </a:moveTo>
                  <a:lnTo>
                    <a:pt x="427431" y="2555925"/>
                  </a:lnTo>
                  <a:lnTo>
                    <a:pt x="425843" y="2554655"/>
                  </a:lnTo>
                  <a:lnTo>
                    <a:pt x="427431" y="2554655"/>
                  </a:lnTo>
                  <a:lnTo>
                    <a:pt x="429425" y="2553385"/>
                  </a:lnTo>
                  <a:lnTo>
                    <a:pt x="430479" y="2552115"/>
                  </a:lnTo>
                  <a:lnTo>
                    <a:pt x="429945" y="2550845"/>
                  </a:lnTo>
                  <a:lnTo>
                    <a:pt x="427837" y="2548305"/>
                  </a:lnTo>
                  <a:lnTo>
                    <a:pt x="428891" y="2548305"/>
                  </a:lnTo>
                  <a:lnTo>
                    <a:pt x="427837" y="2545765"/>
                  </a:lnTo>
                  <a:lnTo>
                    <a:pt x="424662" y="2543225"/>
                  </a:lnTo>
                  <a:lnTo>
                    <a:pt x="426250" y="2541955"/>
                  </a:lnTo>
                  <a:lnTo>
                    <a:pt x="426504" y="2540685"/>
                  </a:lnTo>
                  <a:lnTo>
                    <a:pt x="424662" y="2539415"/>
                  </a:lnTo>
                  <a:lnTo>
                    <a:pt x="423862" y="2538145"/>
                  </a:lnTo>
                  <a:lnTo>
                    <a:pt x="422668" y="2538145"/>
                  </a:lnTo>
                  <a:lnTo>
                    <a:pt x="421081" y="2539415"/>
                  </a:lnTo>
                  <a:lnTo>
                    <a:pt x="419493" y="2538145"/>
                  </a:lnTo>
                  <a:lnTo>
                    <a:pt x="421614" y="2535605"/>
                  </a:lnTo>
                  <a:lnTo>
                    <a:pt x="421081" y="2534335"/>
                  </a:lnTo>
                  <a:lnTo>
                    <a:pt x="417906" y="2530525"/>
                  </a:lnTo>
                  <a:lnTo>
                    <a:pt x="419493" y="2529255"/>
                  </a:lnTo>
                  <a:lnTo>
                    <a:pt x="417906" y="2527985"/>
                  </a:lnTo>
                  <a:lnTo>
                    <a:pt x="417118" y="2526715"/>
                  </a:lnTo>
                  <a:lnTo>
                    <a:pt x="415391" y="2527985"/>
                  </a:lnTo>
                  <a:lnTo>
                    <a:pt x="412750" y="2529255"/>
                  </a:lnTo>
                  <a:lnTo>
                    <a:pt x="410171" y="2527985"/>
                  </a:lnTo>
                  <a:lnTo>
                    <a:pt x="382587" y="2527985"/>
                  </a:lnTo>
                  <a:lnTo>
                    <a:pt x="378091" y="2527985"/>
                  </a:lnTo>
                  <a:lnTo>
                    <a:pt x="372275" y="2530525"/>
                  </a:lnTo>
                  <a:lnTo>
                    <a:pt x="373062" y="2531795"/>
                  </a:lnTo>
                  <a:lnTo>
                    <a:pt x="371475" y="2531795"/>
                  </a:lnTo>
                  <a:lnTo>
                    <a:pt x="369887" y="2533065"/>
                  </a:lnTo>
                  <a:lnTo>
                    <a:pt x="369887" y="2534335"/>
                  </a:lnTo>
                  <a:lnTo>
                    <a:pt x="361950" y="2535605"/>
                  </a:lnTo>
                  <a:lnTo>
                    <a:pt x="361162" y="2536875"/>
                  </a:lnTo>
                  <a:lnTo>
                    <a:pt x="365925" y="2540685"/>
                  </a:lnTo>
                  <a:lnTo>
                    <a:pt x="360756" y="2544495"/>
                  </a:lnTo>
                  <a:lnTo>
                    <a:pt x="360222" y="2552115"/>
                  </a:lnTo>
                  <a:lnTo>
                    <a:pt x="358508" y="2557195"/>
                  </a:lnTo>
                  <a:lnTo>
                    <a:pt x="355600" y="2559735"/>
                  </a:lnTo>
                  <a:lnTo>
                    <a:pt x="360362" y="2567355"/>
                  </a:lnTo>
                  <a:lnTo>
                    <a:pt x="356400" y="2567355"/>
                  </a:lnTo>
                  <a:lnTo>
                    <a:pt x="355993" y="2568625"/>
                  </a:lnTo>
                  <a:lnTo>
                    <a:pt x="355993" y="2569895"/>
                  </a:lnTo>
                  <a:lnTo>
                    <a:pt x="355206" y="2569895"/>
                  </a:lnTo>
                  <a:lnTo>
                    <a:pt x="346875" y="2568625"/>
                  </a:lnTo>
                  <a:lnTo>
                    <a:pt x="347268" y="2572435"/>
                  </a:lnTo>
                  <a:lnTo>
                    <a:pt x="360362" y="2571165"/>
                  </a:lnTo>
                  <a:lnTo>
                    <a:pt x="362750" y="2573705"/>
                  </a:lnTo>
                  <a:lnTo>
                    <a:pt x="363931" y="2576245"/>
                  </a:lnTo>
                  <a:lnTo>
                    <a:pt x="364731" y="2581325"/>
                  </a:lnTo>
                  <a:lnTo>
                    <a:pt x="365785" y="2582595"/>
                  </a:lnTo>
                  <a:lnTo>
                    <a:pt x="366979" y="2582595"/>
                  </a:lnTo>
                  <a:lnTo>
                    <a:pt x="368300" y="2580055"/>
                  </a:lnTo>
                  <a:lnTo>
                    <a:pt x="369887" y="2580055"/>
                  </a:lnTo>
                  <a:lnTo>
                    <a:pt x="371741" y="2582595"/>
                  </a:lnTo>
                  <a:lnTo>
                    <a:pt x="371741" y="2586405"/>
                  </a:lnTo>
                  <a:lnTo>
                    <a:pt x="370687" y="2591485"/>
                  </a:lnTo>
                  <a:lnTo>
                    <a:pt x="371741" y="2592755"/>
                  </a:lnTo>
                  <a:lnTo>
                    <a:pt x="373062" y="2592755"/>
                  </a:lnTo>
                  <a:lnTo>
                    <a:pt x="374650" y="2591485"/>
                  </a:lnTo>
                  <a:lnTo>
                    <a:pt x="376631" y="2587675"/>
                  </a:lnTo>
                  <a:lnTo>
                    <a:pt x="379806" y="2586405"/>
                  </a:lnTo>
                  <a:lnTo>
                    <a:pt x="380860" y="2587675"/>
                  </a:lnTo>
                  <a:lnTo>
                    <a:pt x="381393" y="2591485"/>
                  </a:lnTo>
                  <a:lnTo>
                    <a:pt x="381393" y="2596565"/>
                  </a:lnTo>
                  <a:lnTo>
                    <a:pt x="384175" y="2596565"/>
                  </a:lnTo>
                  <a:lnTo>
                    <a:pt x="385762" y="2591485"/>
                  </a:lnTo>
                  <a:lnTo>
                    <a:pt x="391325" y="2594025"/>
                  </a:lnTo>
                  <a:lnTo>
                    <a:pt x="395681" y="2595295"/>
                  </a:lnTo>
                  <a:lnTo>
                    <a:pt x="398856" y="2594025"/>
                  </a:lnTo>
                  <a:lnTo>
                    <a:pt x="400977" y="2591485"/>
                  </a:lnTo>
                  <a:lnTo>
                    <a:pt x="402031" y="2590215"/>
                  </a:lnTo>
                  <a:lnTo>
                    <a:pt x="404418" y="2592755"/>
                  </a:lnTo>
                  <a:lnTo>
                    <a:pt x="408520" y="2591485"/>
                  </a:lnTo>
                  <a:lnTo>
                    <a:pt x="410464" y="2590215"/>
                  </a:lnTo>
                  <a:lnTo>
                    <a:pt x="414337" y="2587675"/>
                  </a:lnTo>
                  <a:lnTo>
                    <a:pt x="415925" y="2587675"/>
                  </a:lnTo>
                  <a:lnTo>
                    <a:pt x="417779" y="2586405"/>
                  </a:lnTo>
                  <a:lnTo>
                    <a:pt x="417512" y="2583865"/>
                  </a:lnTo>
                  <a:lnTo>
                    <a:pt x="415925" y="2582595"/>
                  </a:lnTo>
                  <a:lnTo>
                    <a:pt x="418706" y="2580055"/>
                  </a:lnTo>
                  <a:lnTo>
                    <a:pt x="420814" y="2581325"/>
                  </a:lnTo>
                  <a:lnTo>
                    <a:pt x="422275" y="2582595"/>
                  </a:lnTo>
                  <a:lnTo>
                    <a:pt x="423862" y="2580055"/>
                  </a:lnTo>
                  <a:lnTo>
                    <a:pt x="424916" y="2580055"/>
                  </a:lnTo>
                  <a:lnTo>
                    <a:pt x="424662" y="2578785"/>
                  </a:lnTo>
                  <a:lnTo>
                    <a:pt x="423075" y="2577515"/>
                  </a:lnTo>
                  <a:lnTo>
                    <a:pt x="423075" y="2574975"/>
                  </a:lnTo>
                  <a:lnTo>
                    <a:pt x="424662" y="2573705"/>
                  </a:lnTo>
                  <a:lnTo>
                    <a:pt x="429818" y="2573705"/>
                  </a:lnTo>
                  <a:lnTo>
                    <a:pt x="429818" y="2571165"/>
                  </a:lnTo>
                  <a:lnTo>
                    <a:pt x="426643" y="2569895"/>
                  </a:lnTo>
                  <a:lnTo>
                    <a:pt x="427431" y="2568625"/>
                  </a:lnTo>
                  <a:lnTo>
                    <a:pt x="429018" y="2567355"/>
                  </a:lnTo>
                  <a:lnTo>
                    <a:pt x="428231" y="2566085"/>
                  </a:lnTo>
                  <a:lnTo>
                    <a:pt x="425056" y="2562275"/>
                  </a:lnTo>
                  <a:lnTo>
                    <a:pt x="431012" y="2559735"/>
                  </a:lnTo>
                  <a:lnTo>
                    <a:pt x="431012" y="2557195"/>
                  </a:lnTo>
                  <a:close/>
                </a:path>
                <a:path w="8711565" h="3179445">
                  <a:moveTo>
                    <a:pt x="605637" y="2647365"/>
                  </a:moveTo>
                  <a:lnTo>
                    <a:pt x="602856" y="2642285"/>
                  </a:lnTo>
                  <a:lnTo>
                    <a:pt x="599681" y="2642285"/>
                  </a:lnTo>
                  <a:lnTo>
                    <a:pt x="598487" y="2644825"/>
                  </a:lnTo>
                  <a:lnTo>
                    <a:pt x="601268" y="2649905"/>
                  </a:lnTo>
                  <a:lnTo>
                    <a:pt x="604050" y="2649905"/>
                  </a:lnTo>
                  <a:lnTo>
                    <a:pt x="605637" y="2647365"/>
                  </a:lnTo>
                  <a:close/>
                </a:path>
                <a:path w="8711565" h="3179445">
                  <a:moveTo>
                    <a:pt x="612775" y="2676575"/>
                  </a:moveTo>
                  <a:lnTo>
                    <a:pt x="606818" y="2676575"/>
                  </a:lnTo>
                  <a:lnTo>
                    <a:pt x="598639" y="2679115"/>
                  </a:lnTo>
                  <a:lnTo>
                    <a:pt x="597166" y="2680233"/>
                  </a:lnTo>
                  <a:lnTo>
                    <a:pt x="599528" y="2688005"/>
                  </a:lnTo>
                  <a:lnTo>
                    <a:pt x="606818" y="2688005"/>
                  </a:lnTo>
                  <a:lnTo>
                    <a:pt x="612775" y="2684195"/>
                  </a:lnTo>
                  <a:lnTo>
                    <a:pt x="612775" y="2676575"/>
                  </a:lnTo>
                  <a:close/>
                </a:path>
                <a:path w="8711565" h="3179445">
                  <a:moveTo>
                    <a:pt x="615556" y="2619425"/>
                  </a:moveTo>
                  <a:lnTo>
                    <a:pt x="607618" y="2590215"/>
                  </a:lnTo>
                  <a:lnTo>
                    <a:pt x="598881" y="2588945"/>
                  </a:lnTo>
                  <a:lnTo>
                    <a:pt x="596112" y="2601645"/>
                  </a:lnTo>
                  <a:lnTo>
                    <a:pt x="597420" y="2606725"/>
                  </a:lnTo>
                  <a:lnTo>
                    <a:pt x="600964" y="2611805"/>
                  </a:lnTo>
                  <a:lnTo>
                    <a:pt x="606742" y="2618155"/>
                  </a:lnTo>
                  <a:lnTo>
                    <a:pt x="614756" y="2624505"/>
                  </a:lnTo>
                  <a:lnTo>
                    <a:pt x="615556" y="2619425"/>
                  </a:lnTo>
                  <a:close/>
                </a:path>
                <a:path w="8711565" h="3179445">
                  <a:moveTo>
                    <a:pt x="676668" y="2714675"/>
                  </a:moveTo>
                  <a:lnTo>
                    <a:pt x="676275" y="2710865"/>
                  </a:lnTo>
                  <a:lnTo>
                    <a:pt x="675462" y="2707055"/>
                  </a:lnTo>
                  <a:lnTo>
                    <a:pt x="617537" y="2707055"/>
                  </a:lnTo>
                  <a:lnTo>
                    <a:pt x="614197" y="2707055"/>
                  </a:lnTo>
                  <a:lnTo>
                    <a:pt x="616750" y="2729915"/>
                  </a:lnTo>
                  <a:lnTo>
                    <a:pt x="637781" y="2734995"/>
                  </a:lnTo>
                  <a:lnTo>
                    <a:pt x="663181" y="2731185"/>
                  </a:lnTo>
                  <a:lnTo>
                    <a:pt x="676668" y="2714675"/>
                  </a:lnTo>
                  <a:close/>
                </a:path>
                <a:path w="8711565" h="3179445">
                  <a:moveTo>
                    <a:pt x="702868" y="2935655"/>
                  </a:moveTo>
                  <a:lnTo>
                    <a:pt x="689368" y="2921685"/>
                  </a:lnTo>
                  <a:lnTo>
                    <a:pt x="680250" y="2921685"/>
                  </a:lnTo>
                  <a:lnTo>
                    <a:pt x="680250" y="2934385"/>
                  </a:lnTo>
                  <a:lnTo>
                    <a:pt x="686193" y="2939465"/>
                  </a:lnTo>
                  <a:lnTo>
                    <a:pt x="698106" y="2943275"/>
                  </a:lnTo>
                  <a:lnTo>
                    <a:pt x="702868" y="2943275"/>
                  </a:lnTo>
                  <a:lnTo>
                    <a:pt x="702868" y="2935655"/>
                  </a:lnTo>
                  <a:close/>
                </a:path>
                <a:path w="8711565" h="3179445">
                  <a:moveTo>
                    <a:pt x="711200" y="3179343"/>
                  </a:moveTo>
                  <a:lnTo>
                    <a:pt x="705243" y="3173387"/>
                  </a:lnTo>
                  <a:lnTo>
                    <a:pt x="699300" y="3173387"/>
                  </a:lnTo>
                  <a:lnTo>
                    <a:pt x="693343" y="3179343"/>
                  </a:lnTo>
                  <a:lnTo>
                    <a:pt x="711200" y="3179343"/>
                  </a:lnTo>
                  <a:close/>
                </a:path>
                <a:path w="8711565" h="3179445">
                  <a:moveTo>
                    <a:pt x="721918" y="3069005"/>
                  </a:moveTo>
                  <a:lnTo>
                    <a:pt x="714921" y="3049955"/>
                  </a:lnTo>
                  <a:lnTo>
                    <a:pt x="713981" y="3047415"/>
                  </a:lnTo>
                  <a:lnTo>
                    <a:pt x="713981" y="3043605"/>
                  </a:lnTo>
                  <a:lnTo>
                    <a:pt x="707631" y="3043605"/>
                  </a:lnTo>
                  <a:lnTo>
                    <a:pt x="661301" y="2891205"/>
                  </a:lnTo>
                  <a:lnTo>
                    <a:pt x="645858" y="2840405"/>
                  </a:lnTo>
                  <a:lnTo>
                    <a:pt x="604266" y="2703601"/>
                  </a:lnTo>
                  <a:lnTo>
                    <a:pt x="607225" y="2705785"/>
                  </a:lnTo>
                  <a:lnTo>
                    <a:pt x="614146" y="2706636"/>
                  </a:lnTo>
                  <a:lnTo>
                    <a:pt x="617537" y="2706636"/>
                  </a:lnTo>
                  <a:lnTo>
                    <a:pt x="675373" y="2706636"/>
                  </a:lnTo>
                  <a:lnTo>
                    <a:pt x="673290" y="2696895"/>
                  </a:lnTo>
                  <a:lnTo>
                    <a:pt x="641743" y="2675305"/>
                  </a:lnTo>
                  <a:lnTo>
                    <a:pt x="636981" y="2681655"/>
                  </a:lnTo>
                  <a:lnTo>
                    <a:pt x="627062" y="2682925"/>
                  </a:lnTo>
                  <a:lnTo>
                    <a:pt x="621512" y="2679115"/>
                  </a:lnTo>
                  <a:lnTo>
                    <a:pt x="612775" y="2694355"/>
                  </a:lnTo>
                  <a:lnTo>
                    <a:pt x="613054" y="2696895"/>
                  </a:lnTo>
                  <a:lnTo>
                    <a:pt x="610400" y="2696895"/>
                  </a:lnTo>
                  <a:lnTo>
                    <a:pt x="609206" y="2699435"/>
                  </a:lnTo>
                  <a:lnTo>
                    <a:pt x="604837" y="2694355"/>
                  </a:lnTo>
                  <a:lnTo>
                    <a:pt x="604837" y="2696895"/>
                  </a:lnTo>
                  <a:lnTo>
                    <a:pt x="602221" y="2696895"/>
                  </a:lnTo>
                  <a:lnTo>
                    <a:pt x="599528" y="2688005"/>
                  </a:lnTo>
                  <a:lnTo>
                    <a:pt x="594918" y="2688005"/>
                  </a:lnTo>
                  <a:lnTo>
                    <a:pt x="594918" y="2700705"/>
                  </a:lnTo>
                  <a:lnTo>
                    <a:pt x="583006" y="2700705"/>
                  </a:lnTo>
                  <a:lnTo>
                    <a:pt x="586727" y="2691815"/>
                  </a:lnTo>
                  <a:lnTo>
                    <a:pt x="591947" y="2684195"/>
                  </a:lnTo>
                  <a:lnTo>
                    <a:pt x="597166" y="2680233"/>
                  </a:lnTo>
                  <a:lnTo>
                    <a:pt x="593344" y="2667685"/>
                  </a:lnTo>
                  <a:lnTo>
                    <a:pt x="579831" y="2623235"/>
                  </a:lnTo>
                  <a:lnTo>
                    <a:pt x="576656" y="2582595"/>
                  </a:lnTo>
                  <a:lnTo>
                    <a:pt x="567131" y="2549575"/>
                  </a:lnTo>
                  <a:lnTo>
                    <a:pt x="560781" y="2539923"/>
                  </a:lnTo>
                  <a:lnTo>
                    <a:pt x="560781" y="2795955"/>
                  </a:lnTo>
                  <a:lnTo>
                    <a:pt x="555993" y="2815005"/>
                  </a:lnTo>
                  <a:lnTo>
                    <a:pt x="541629" y="2828975"/>
                  </a:lnTo>
                  <a:lnTo>
                    <a:pt x="517702" y="2836595"/>
                  </a:lnTo>
                  <a:lnTo>
                    <a:pt x="484187" y="2840405"/>
                  </a:lnTo>
                  <a:lnTo>
                    <a:pt x="470293" y="2832785"/>
                  </a:lnTo>
                  <a:lnTo>
                    <a:pt x="460375" y="2825165"/>
                  </a:lnTo>
                  <a:lnTo>
                    <a:pt x="454418" y="2816275"/>
                  </a:lnTo>
                  <a:lnTo>
                    <a:pt x="452437" y="2808655"/>
                  </a:lnTo>
                  <a:lnTo>
                    <a:pt x="458787" y="2783255"/>
                  </a:lnTo>
                  <a:lnTo>
                    <a:pt x="465137" y="2765475"/>
                  </a:lnTo>
                  <a:lnTo>
                    <a:pt x="471487" y="2754045"/>
                  </a:lnTo>
                  <a:lnTo>
                    <a:pt x="477837" y="2750235"/>
                  </a:lnTo>
                  <a:lnTo>
                    <a:pt x="471487" y="2699435"/>
                  </a:lnTo>
                  <a:lnTo>
                    <a:pt x="477697" y="2686735"/>
                  </a:lnTo>
                  <a:lnTo>
                    <a:pt x="483997" y="2676575"/>
                  </a:lnTo>
                  <a:lnTo>
                    <a:pt x="490397" y="2670225"/>
                  </a:lnTo>
                  <a:lnTo>
                    <a:pt x="496887" y="2667685"/>
                  </a:lnTo>
                  <a:lnTo>
                    <a:pt x="522681" y="2667685"/>
                  </a:lnTo>
                  <a:lnTo>
                    <a:pt x="522681" y="2680385"/>
                  </a:lnTo>
                  <a:lnTo>
                    <a:pt x="526910" y="2686735"/>
                  </a:lnTo>
                  <a:lnTo>
                    <a:pt x="535381" y="2686735"/>
                  </a:lnTo>
                  <a:lnTo>
                    <a:pt x="529031" y="2705785"/>
                  </a:lnTo>
                  <a:lnTo>
                    <a:pt x="560781" y="2795955"/>
                  </a:lnTo>
                  <a:lnTo>
                    <a:pt x="560781" y="2539923"/>
                  </a:lnTo>
                  <a:lnTo>
                    <a:pt x="557949" y="2535605"/>
                  </a:lnTo>
                  <a:lnTo>
                    <a:pt x="551256" y="2525445"/>
                  </a:lnTo>
                  <a:lnTo>
                    <a:pt x="541731" y="2517825"/>
                  </a:lnTo>
                  <a:lnTo>
                    <a:pt x="529031" y="2507665"/>
                  </a:lnTo>
                  <a:lnTo>
                    <a:pt x="490537" y="2507665"/>
                  </a:lnTo>
                  <a:lnTo>
                    <a:pt x="478320" y="2517825"/>
                  </a:lnTo>
                  <a:lnTo>
                    <a:pt x="469900" y="2517825"/>
                  </a:lnTo>
                  <a:lnTo>
                    <a:pt x="469900" y="2525255"/>
                  </a:lnTo>
                  <a:lnTo>
                    <a:pt x="462749" y="2531795"/>
                  </a:lnTo>
                  <a:lnTo>
                    <a:pt x="453034" y="2545765"/>
                  </a:lnTo>
                  <a:lnTo>
                    <a:pt x="446087" y="2559735"/>
                  </a:lnTo>
                  <a:lnTo>
                    <a:pt x="429755" y="2624505"/>
                  </a:lnTo>
                  <a:lnTo>
                    <a:pt x="413943" y="2685465"/>
                  </a:lnTo>
                  <a:lnTo>
                    <a:pt x="398640" y="2742615"/>
                  </a:lnTo>
                  <a:lnTo>
                    <a:pt x="383857" y="2795955"/>
                  </a:lnTo>
                  <a:lnTo>
                    <a:pt x="369595" y="2844215"/>
                  </a:lnTo>
                  <a:lnTo>
                    <a:pt x="355841" y="2889935"/>
                  </a:lnTo>
                  <a:lnTo>
                    <a:pt x="342607" y="2931845"/>
                  </a:lnTo>
                  <a:lnTo>
                    <a:pt x="329882" y="2968675"/>
                  </a:lnTo>
                  <a:lnTo>
                    <a:pt x="305993" y="3030905"/>
                  </a:lnTo>
                  <a:lnTo>
                    <a:pt x="312661" y="3042335"/>
                  </a:lnTo>
                  <a:lnTo>
                    <a:pt x="321170" y="3051225"/>
                  </a:lnTo>
                  <a:lnTo>
                    <a:pt x="331520" y="3057575"/>
                  </a:lnTo>
                  <a:lnTo>
                    <a:pt x="343700" y="3062655"/>
                  </a:lnTo>
                  <a:lnTo>
                    <a:pt x="368871" y="3052495"/>
                  </a:lnTo>
                  <a:lnTo>
                    <a:pt x="386854" y="3038525"/>
                  </a:lnTo>
                  <a:lnTo>
                    <a:pt x="397649" y="3018205"/>
                  </a:lnTo>
                  <a:lnTo>
                    <a:pt x="401243" y="2992805"/>
                  </a:lnTo>
                  <a:lnTo>
                    <a:pt x="401243" y="2986455"/>
                  </a:lnTo>
                  <a:lnTo>
                    <a:pt x="394893" y="2980105"/>
                  </a:lnTo>
                  <a:lnTo>
                    <a:pt x="400443" y="2977565"/>
                  </a:lnTo>
                  <a:lnTo>
                    <a:pt x="404418" y="2971215"/>
                  </a:lnTo>
                  <a:lnTo>
                    <a:pt x="406806" y="2958515"/>
                  </a:lnTo>
                  <a:lnTo>
                    <a:pt x="407593" y="2942005"/>
                  </a:lnTo>
                  <a:lnTo>
                    <a:pt x="414782" y="2922955"/>
                  </a:lnTo>
                  <a:lnTo>
                    <a:pt x="436359" y="2907715"/>
                  </a:lnTo>
                  <a:lnTo>
                    <a:pt x="472325" y="2897555"/>
                  </a:lnTo>
                  <a:lnTo>
                    <a:pt x="522681" y="2891205"/>
                  </a:lnTo>
                  <a:lnTo>
                    <a:pt x="524268" y="2896285"/>
                  </a:lnTo>
                  <a:lnTo>
                    <a:pt x="529031" y="2900095"/>
                  </a:lnTo>
                  <a:lnTo>
                    <a:pt x="536968" y="2902635"/>
                  </a:lnTo>
                  <a:lnTo>
                    <a:pt x="548081" y="2903905"/>
                  </a:lnTo>
                  <a:lnTo>
                    <a:pt x="573265" y="2907715"/>
                  </a:lnTo>
                  <a:lnTo>
                    <a:pt x="591248" y="2921685"/>
                  </a:lnTo>
                  <a:lnTo>
                    <a:pt x="602043" y="2943275"/>
                  </a:lnTo>
                  <a:lnTo>
                    <a:pt x="605637" y="2973755"/>
                  </a:lnTo>
                  <a:lnTo>
                    <a:pt x="599287" y="2973755"/>
                  </a:lnTo>
                  <a:lnTo>
                    <a:pt x="603262" y="2999155"/>
                  </a:lnTo>
                  <a:lnTo>
                    <a:pt x="615162" y="3023285"/>
                  </a:lnTo>
                  <a:lnTo>
                    <a:pt x="635000" y="3047415"/>
                  </a:lnTo>
                  <a:lnTo>
                    <a:pt x="662787" y="3069005"/>
                  </a:lnTo>
                  <a:lnTo>
                    <a:pt x="713981" y="3049955"/>
                  </a:lnTo>
                  <a:lnTo>
                    <a:pt x="720331" y="3069005"/>
                  </a:lnTo>
                  <a:lnTo>
                    <a:pt x="721918" y="3069005"/>
                  </a:lnTo>
                  <a:close/>
                </a:path>
                <a:path w="8711565" h="3179445">
                  <a:moveTo>
                    <a:pt x="731050" y="2587675"/>
                  </a:moveTo>
                  <a:lnTo>
                    <a:pt x="715175" y="2576245"/>
                  </a:lnTo>
                  <a:lnTo>
                    <a:pt x="688975" y="2571165"/>
                  </a:lnTo>
                  <a:lnTo>
                    <a:pt x="674293" y="2599105"/>
                  </a:lnTo>
                  <a:lnTo>
                    <a:pt x="692543" y="2621965"/>
                  </a:lnTo>
                  <a:lnTo>
                    <a:pt x="710006" y="2624505"/>
                  </a:lnTo>
                  <a:lnTo>
                    <a:pt x="725881" y="2614345"/>
                  </a:lnTo>
                  <a:lnTo>
                    <a:pt x="731050" y="2587675"/>
                  </a:lnTo>
                  <a:close/>
                </a:path>
                <a:path w="8711565" h="3179445">
                  <a:moveTo>
                    <a:pt x="764933" y="2784525"/>
                  </a:moveTo>
                  <a:lnTo>
                    <a:pt x="763587" y="2783255"/>
                  </a:lnTo>
                  <a:lnTo>
                    <a:pt x="763587" y="2780715"/>
                  </a:lnTo>
                  <a:lnTo>
                    <a:pt x="762266" y="2779445"/>
                  </a:lnTo>
                  <a:lnTo>
                    <a:pt x="759752" y="2779445"/>
                  </a:lnTo>
                  <a:lnTo>
                    <a:pt x="756043" y="2783255"/>
                  </a:lnTo>
                  <a:lnTo>
                    <a:pt x="753795" y="2780715"/>
                  </a:lnTo>
                  <a:lnTo>
                    <a:pt x="751547" y="2778175"/>
                  </a:lnTo>
                  <a:lnTo>
                    <a:pt x="747712" y="2778175"/>
                  </a:lnTo>
                  <a:lnTo>
                    <a:pt x="744537" y="2780715"/>
                  </a:lnTo>
                  <a:lnTo>
                    <a:pt x="740575" y="2780715"/>
                  </a:lnTo>
                  <a:lnTo>
                    <a:pt x="740575" y="2778175"/>
                  </a:lnTo>
                  <a:lnTo>
                    <a:pt x="738314" y="2776905"/>
                  </a:lnTo>
                  <a:lnTo>
                    <a:pt x="736727" y="2776905"/>
                  </a:lnTo>
                  <a:lnTo>
                    <a:pt x="734618" y="2778175"/>
                  </a:lnTo>
                  <a:lnTo>
                    <a:pt x="731634" y="2784525"/>
                  </a:lnTo>
                  <a:lnTo>
                    <a:pt x="764933" y="2784525"/>
                  </a:lnTo>
                  <a:close/>
                </a:path>
                <a:path w="8711565" h="3179445">
                  <a:moveTo>
                    <a:pt x="794143" y="2825165"/>
                  </a:moveTo>
                  <a:lnTo>
                    <a:pt x="789381" y="2823895"/>
                  </a:lnTo>
                  <a:lnTo>
                    <a:pt x="787400" y="2822625"/>
                  </a:lnTo>
                  <a:lnTo>
                    <a:pt x="789381" y="2822625"/>
                  </a:lnTo>
                  <a:lnTo>
                    <a:pt x="792162" y="2820085"/>
                  </a:lnTo>
                  <a:lnTo>
                    <a:pt x="793483" y="2818815"/>
                  </a:lnTo>
                  <a:lnTo>
                    <a:pt x="792822" y="2817545"/>
                  </a:lnTo>
                  <a:lnTo>
                    <a:pt x="790181" y="2815005"/>
                  </a:lnTo>
                  <a:lnTo>
                    <a:pt x="791502" y="2813735"/>
                  </a:lnTo>
                  <a:lnTo>
                    <a:pt x="790181" y="2809925"/>
                  </a:lnTo>
                  <a:lnTo>
                    <a:pt x="786206" y="2806115"/>
                  </a:lnTo>
                  <a:lnTo>
                    <a:pt x="788060" y="2804845"/>
                  </a:lnTo>
                  <a:lnTo>
                    <a:pt x="788327" y="2803575"/>
                  </a:lnTo>
                  <a:lnTo>
                    <a:pt x="787006" y="2802305"/>
                  </a:lnTo>
                  <a:lnTo>
                    <a:pt x="786206" y="2801035"/>
                  </a:lnTo>
                  <a:lnTo>
                    <a:pt x="784885" y="2799765"/>
                  </a:lnTo>
                  <a:lnTo>
                    <a:pt x="783170" y="2799765"/>
                  </a:lnTo>
                  <a:lnTo>
                    <a:pt x="781050" y="2802305"/>
                  </a:lnTo>
                  <a:lnTo>
                    <a:pt x="779462" y="2799765"/>
                  </a:lnTo>
                  <a:lnTo>
                    <a:pt x="781850" y="2797225"/>
                  </a:lnTo>
                  <a:lnTo>
                    <a:pt x="781050" y="2794685"/>
                  </a:lnTo>
                  <a:lnTo>
                    <a:pt x="777087" y="2789605"/>
                  </a:lnTo>
                  <a:lnTo>
                    <a:pt x="779068" y="2788335"/>
                  </a:lnTo>
                  <a:lnTo>
                    <a:pt x="777087" y="2787065"/>
                  </a:lnTo>
                  <a:lnTo>
                    <a:pt x="776020" y="2785795"/>
                  </a:lnTo>
                  <a:lnTo>
                    <a:pt x="773772" y="2785795"/>
                  </a:lnTo>
                  <a:lnTo>
                    <a:pt x="770331" y="2789605"/>
                  </a:lnTo>
                  <a:lnTo>
                    <a:pt x="766292" y="2785795"/>
                  </a:lnTo>
                  <a:lnTo>
                    <a:pt x="731050" y="2785795"/>
                  </a:lnTo>
                  <a:lnTo>
                    <a:pt x="725220" y="2785795"/>
                  </a:lnTo>
                  <a:lnTo>
                    <a:pt x="717550" y="2789605"/>
                  </a:lnTo>
                  <a:lnTo>
                    <a:pt x="718743" y="2790875"/>
                  </a:lnTo>
                  <a:lnTo>
                    <a:pt x="716356" y="2790875"/>
                  </a:lnTo>
                  <a:lnTo>
                    <a:pt x="714768" y="2793415"/>
                  </a:lnTo>
                  <a:lnTo>
                    <a:pt x="714768" y="2794685"/>
                  </a:lnTo>
                  <a:lnTo>
                    <a:pt x="704456" y="2797225"/>
                  </a:lnTo>
                  <a:lnTo>
                    <a:pt x="703262" y="2797225"/>
                  </a:lnTo>
                  <a:lnTo>
                    <a:pt x="709218" y="2803575"/>
                  </a:lnTo>
                  <a:lnTo>
                    <a:pt x="702475" y="2808655"/>
                  </a:lnTo>
                  <a:lnTo>
                    <a:pt x="701941" y="2818815"/>
                  </a:lnTo>
                  <a:lnTo>
                    <a:pt x="699820" y="2825165"/>
                  </a:lnTo>
                  <a:lnTo>
                    <a:pt x="696125" y="2828975"/>
                  </a:lnTo>
                  <a:lnTo>
                    <a:pt x="702068" y="2839135"/>
                  </a:lnTo>
                  <a:lnTo>
                    <a:pt x="697306" y="2839135"/>
                  </a:lnTo>
                  <a:lnTo>
                    <a:pt x="696125" y="2840405"/>
                  </a:lnTo>
                  <a:lnTo>
                    <a:pt x="696125" y="2841675"/>
                  </a:lnTo>
                  <a:lnTo>
                    <a:pt x="695325" y="2842945"/>
                  </a:lnTo>
                  <a:lnTo>
                    <a:pt x="684606" y="2841675"/>
                  </a:lnTo>
                  <a:lnTo>
                    <a:pt x="684606" y="2845485"/>
                  </a:lnTo>
                  <a:lnTo>
                    <a:pt x="702068" y="2844215"/>
                  </a:lnTo>
                  <a:lnTo>
                    <a:pt x="703262" y="2845485"/>
                  </a:lnTo>
                  <a:lnTo>
                    <a:pt x="705116" y="2846755"/>
                  </a:lnTo>
                  <a:lnTo>
                    <a:pt x="706704" y="2851835"/>
                  </a:lnTo>
                  <a:lnTo>
                    <a:pt x="708025" y="2858185"/>
                  </a:lnTo>
                  <a:lnTo>
                    <a:pt x="710933" y="2858185"/>
                  </a:lnTo>
                  <a:lnTo>
                    <a:pt x="712787" y="2856915"/>
                  </a:lnTo>
                  <a:lnTo>
                    <a:pt x="714768" y="2856915"/>
                  </a:lnTo>
                  <a:lnTo>
                    <a:pt x="715568" y="2858185"/>
                  </a:lnTo>
                  <a:lnTo>
                    <a:pt x="716889" y="2859455"/>
                  </a:lnTo>
                  <a:lnTo>
                    <a:pt x="717016" y="2863265"/>
                  </a:lnTo>
                  <a:lnTo>
                    <a:pt x="715962" y="2870885"/>
                  </a:lnTo>
                  <a:lnTo>
                    <a:pt x="717283" y="2872155"/>
                  </a:lnTo>
                  <a:lnTo>
                    <a:pt x="718870" y="2872155"/>
                  </a:lnTo>
                  <a:lnTo>
                    <a:pt x="720725" y="2870885"/>
                  </a:lnTo>
                  <a:lnTo>
                    <a:pt x="723506" y="2865805"/>
                  </a:lnTo>
                  <a:lnTo>
                    <a:pt x="727468" y="2864535"/>
                  </a:lnTo>
                  <a:lnTo>
                    <a:pt x="728789" y="2865805"/>
                  </a:lnTo>
                  <a:lnTo>
                    <a:pt x="729462" y="2870885"/>
                  </a:lnTo>
                  <a:lnTo>
                    <a:pt x="729462" y="2877235"/>
                  </a:lnTo>
                  <a:lnTo>
                    <a:pt x="733425" y="2877235"/>
                  </a:lnTo>
                  <a:lnTo>
                    <a:pt x="735012" y="2870885"/>
                  </a:lnTo>
                  <a:lnTo>
                    <a:pt x="742416" y="2873425"/>
                  </a:lnTo>
                  <a:lnTo>
                    <a:pt x="748245" y="2875965"/>
                  </a:lnTo>
                  <a:lnTo>
                    <a:pt x="752475" y="2874695"/>
                  </a:lnTo>
                  <a:lnTo>
                    <a:pt x="755459" y="2870885"/>
                  </a:lnTo>
                  <a:lnTo>
                    <a:pt x="756450" y="2869615"/>
                  </a:lnTo>
                  <a:lnTo>
                    <a:pt x="759625" y="2873425"/>
                  </a:lnTo>
                  <a:lnTo>
                    <a:pt x="765035" y="2872155"/>
                  </a:lnTo>
                  <a:lnTo>
                    <a:pt x="768108" y="2869615"/>
                  </a:lnTo>
                  <a:lnTo>
                    <a:pt x="772718" y="2865805"/>
                  </a:lnTo>
                  <a:lnTo>
                    <a:pt x="775500" y="2865805"/>
                  </a:lnTo>
                  <a:lnTo>
                    <a:pt x="777087" y="2864535"/>
                  </a:lnTo>
                  <a:lnTo>
                    <a:pt x="776681" y="2861995"/>
                  </a:lnTo>
                  <a:lnTo>
                    <a:pt x="774306" y="2859455"/>
                  </a:lnTo>
                  <a:lnTo>
                    <a:pt x="776947" y="2856915"/>
                  </a:lnTo>
                  <a:lnTo>
                    <a:pt x="778268" y="2855645"/>
                  </a:lnTo>
                  <a:lnTo>
                    <a:pt x="780910" y="2858185"/>
                  </a:lnTo>
                  <a:lnTo>
                    <a:pt x="784225" y="2858185"/>
                  </a:lnTo>
                  <a:lnTo>
                    <a:pt x="786345" y="2855645"/>
                  </a:lnTo>
                  <a:lnTo>
                    <a:pt x="785939" y="2854375"/>
                  </a:lnTo>
                  <a:lnTo>
                    <a:pt x="783831" y="2851835"/>
                  </a:lnTo>
                  <a:lnTo>
                    <a:pt x="783831" y="2850565"/>
                  </a:lnTo>
                  <a:lnTo>
                    <a:pt x="785812" y="2848025"/>
                  </a:lnTo>
                  <a:lnTo>
                    <a:pt x="792556" y="2848025"/>
                  </a:lnTo>
                  <a:lnTo>
                    <a:pt x="792556" y="2844215"/>
                  </a:lnTo>
                  <a:lnTo>
                    <a:pt x="790575" y="2842945"/>
                  </a:lnTo>
                  <a:lnTo>
                    <a:pt x="788593" y="2841675"/>
                  </a:lnTo>
                  <a:lnTo>
                    <a:pt x="789787" y="2840405"/>
                  </a:lnTo>
                  <a:lnTo>
                    <a:pt x="791629" y="2839135"/>
                  </a:lnTo>
                  <a:lnTo>
                    <a:pt x="790575" y="2836595"/>
                  </a:lnTo>
                  <a:lnTo>
                    <a:pt x="786612" y="2832785"/>
                  </a:lnTo>
                  <a:lnTo>
                    <a:pt x="794143" y="2828975"/>
                  </a:lnTo>
                  <a:lnTo>
                    <a:pt x="794143" y="2825165"/>
                  </a:lnTo>
                  <a:close/>
                </a:path>
                <a:path w="8711565" h="3179445">
                  <a:moveTo>
                    <a:pt x="1249934" y="2915805"/>
                  </a:moveTo>
                  <a:lnTo>
                    <a:pt x="1248879" y="2914751"/>
                  </a:lnTo>
                  <a:lnTo>
                    <a:pt x="1247292" y="2911322"/>
                  </a:lnTo>
                  <a:lnTo>
                    <a:pt x="1245171" y="2905493"/>
                  </a:lnTo>
                  <a:lnTo>
                    <a:pt x="1240409" y="2899930"/>
                  </a:lnTo>
                  <a:lnTo>
                    <a:pt x="1235392" y="2897162"/>
                  </a:lnTo>
                  <a:lnTo>
                    <a:pt x="1230096" y="2897162"/>
                  </a:lnTo>
                  <a:lnTo>
                    <a:pt x="1229296" y="2896362"/>
                  </a:lnTo>
                  <a:lnTo>
                    <a:pt x="1229296" y="2895574"/>
                  </a:lnTo>
                  <a:lnTo>
                    <a:pt x="1230096" y="2894774"/>
                  </a:lnTo>
                  <a:lnTo>
                    <a:pt x="1230096" y="2891739"/>
                  </a:lnTo>
                  <a:lnTo>
                    <a:pt x="1228242" y="2889745"/>
                  </a:lnTo>
                  <a:lnTo>
                    <a:pt x="1224534" y="2888424"/>
                  </a:lnTo>
                  <a:lnTo>
                    <a:pt x="1222692" y="2888424"/>
                  </a:lnTo>
                  <a:lnTo>
                    <a:pt x="1220965" y="2890151"/>
                  </a:lnTo>
                  <a:lnTo>
                    <a:pt x="1219377" y="2893580"/>
                  </a:lnTo>
                  <a:lnTo>
                    <a:pt x="1220177" y="2895574"/>
                  </a:lnTo>
                  <a:lnTo>
                    <a:pt x="1208532" y="2899537"/>
                  </a:lnTo>
                  <a:lnTo>
                    <a:pt x="1202702" y="2904172"/>
                  </a:lnTo>
                  <a:lnTo>
                    <a:pt x="1202702" y="2909455"/>
                  </a:lnTo>
                  <a:lnTo>
                    <a:pt x="1199134" y="2914612"/>
                  </a:lnTo>
                  <a:lnTo>
                    <a:pt x="1199134" y="2917787"/>
                  </a:lnTo>
                  <a:lnTo>
                    <a:pt x="1199934" y="2918587"/>
                  </a:lnTo>
                  <a:lnTo>
                    <a:pt x="1199134" y="2920568"/>
                  </a:lnTo>
                  <a:lnTo>
                    <a:pt x="1201039" y="2930817"/>
                  </a:lnTo>
                  <a:lnTo>
                    <a:pt x="1204391" y="2938132"/>
                  </a:lnTo>
                  <a:lnTo>
                    <a:pt x="1209179" y="2942526"/>
                  </a:lnTo>
                  <a:lnTo>
                    <a:pt x="1215415" y="2943987"/>
                  </a:lnTo>
                  <a:lnTo>
                    <a:pt x="1218590" y="2943987"/>
                  </a:lnTo>
                  <a:lnTo>
                    <a:pt x="1220177" y="2945968"/>
                  </a:lnTo>
                  <a:lnTo>
                    <a:pt x="1220177" y="2949943"/>
                  </a:lnTo>
                  <a:lnTo>
                    <a:pt x="1220965" y="2949943"/>
                  </a:lnTo>
                  <a:lnTo>
                    <a:pt x="1221892" y="2951403"/>
                  </a:lnTo>
                  <a:lnTo>
                    <a:pt x="1222946" y="2954312"/>
                  </a:lnTo>
                  <a:lnTo>
                    <a:pt x="1230490" y="2955899"/>
                  </a:lnTo>
                  <a:lnTo>
                    <a:pt x="1235646" y="2955099"/>
                  </a:lnTo>
                  <a:lnTo>
                    <a:pt x="1236840" y="2955099"/>
                  </a:lnTo>
                  <a:lnTo>
                    <a:pt x="1236840" y="2955899"/>
                  </a:lnTo>
                  <a:lnTo>
                    <a:pt x="1232077" y="2957080"/>
                  </a:lnTo>
                  <a:lnTo>
                    <a:pt x="1227315" y="2956293"/>
                  </a:lnTo>
                  <a:lnTo>
                    <a:pt x="1227315" y="2957880"/>
                  </a:lnTo>
                  <a:lnTo>
                    <a:pt x="1228902" y="2958808"/>
                  </a:lnTo>
                  <a:lnTo>
                    <a:pt x="1232077" y="2959862"/>
                  </a:lnTo>
                  <a:lnTo>
                    <a:pt x="1232077" y="2961983"/>
                  </a:lnTo>
                  <a:lnTo>
                    <a:pt x="1233271" y="2963570"/>
                  </a:lnTo>
                  <a:lnTo>
                    <a:pt x="1235646" y="2964624"/>
                  </a:lnTo>
                  <a:lnTo>
                    <a:pt x="1237627" y="2964624"/>
                  </a:lnTo>
                  <a:lnTo>
                    <a:pt x="1241336" y="2963824"/>
                  </a:lnTo>
                  <a:lnTo>
                    <a:pt x="1243190" y="2961983"/>
                  </a:lnTo>
                  <a:lnTo>
                    <a:pt x="1243190" y="2957080"/>
                  </a:lnTo>
                  <a:lnTo>
                    <a:pt x="1243190" y="2955899"/>
                  </a:lnTo>
                  <a:lnTo>
                    <a:pt x="1243520" y="2955099"/>
                  </a:lnTo>
                  <a:lnTo>
                    <a:pt x="1243850" y="2954312"/>
                  </a:lnTo>
                  <a:lnTo>
                    <a:pt x="1245171" y="2954312"/>
                  </a:lnTo>
                  <a:lnTo>
                    <a:pt x="1244866" y="2953512"/>
                  </a:lnTo>
                  <a:lnTo>
                    <a:pt x="1244384" y="2952191"/>
                  </a:lnTo>
                  <a:lnTo>
                    <a:pt x="1243457" y="2951010"/>
                  </a:lnTo>
                  <a:lnTo>
                    <a:pt x="1242390" y="2950730"/>
                  </a:lnTo>
                  <a:lnTo>
                    <a:pt x="1234059" y="2950730"/>
                  </a:lnTo>
                  <a:lnTo>
                    <a:pt x="1226527" y="2953512"/>
                  </a:lnTo>
                  <a:lnTo>
                    <a:pt x="1225727" y="2953118"/>
                  </a:lnTo>
                  <a:lnTo>
                    <a:pt x="1225804" y="2952191"/>
                  </a:lnTo>
                  <a:lnTo>
                    <a:pt x="1229169" y="2946768"/>
                  </a:lnTo>
                  <a:lnTo>
                    <a:pt x="1231684" y="2943987"/>
                  </a:lnTo>
                  <a:lnTo>
                    <a:pt x="1233271" y="2943987"/>
                  </a:lnTo>
                  <a:lnTo>
                    <a:pt x="1243584" y="2940291"/>
                  </a:lnTo>
                  <a:lnTo>
                    <a:pt x="1248740" y="2934855"/>
                  </a:lnTo>
                  <a:lnTo>
                    <a:pt x="1248740" y="2927718"/>
                  </a:lnTo>
                  <a:lnTo>
                    <a:pt x="1249540" y="2927718"/>
                  </a:lnTo>
                  <a:lnTo>
                    <a:pt x="1249934" y="2926524"/>
                  </a:lnTo>
                  <a:lnTo>
                    <a:pt x="1249934" y="2915805"/>
                  </a:lnTo>
                  <a:close/>
                </a:path>
                <a:path w="8711565" h="3179445">
                  <a:moveTo>
                    <a:pt x="1326134" y="2619349"/>
                  </a:moveTo>
                  <a:lnTo>
                    <a:pt x="1313827" y="2606649"/>
                  </a:lnTo>
                  <a:lnTo>
                    <a:pt x="1307477" y="2606649"/>
                  </a:lnTo>
                  <a:lnTo>
                    <a:pt x="1294777" y="2618943"/>
                  </a:lnTo>
                  <a:lnTo>
                    <a:pt x="1307477" y="2631643"/>
                  </a:lnTo>
                  <a:lnTo>
                    <a:pt x="1326134" y="2631643"/>
                  </a:lnTo>
                  <a:lnTo>
                    <a:pt x="1326134" y="2619349"/>
                  </a:lnTo>
                  <a:close/>
                </a:path>
                <a:path w="8711565" h="3179445">
                  <a:moveTo>
                    <a:pt x="1389634" y="2994787"/>
                  </a:moveTo>
                  <a:lnTo>
                    <a:pt x="1375346" y="2980499"/>
                  </a:lnTo>
                  <a:lnTo>
                    <a:pt x="1373759" y="2980499"/>
                  </a:lnTo>
                  <a:lnTo>
                    <a:pt x="1372171" y="2982087"/>
                  </a:lnTo>
                  <a:lnTo>
                    <a:pt x="1372171" y="2988437"/>
                  </a:lnTo>
                  <a:lnTo>
                    <a:pt x="1376400" y="2993199"/>
                  </a:lnTo>
                  <a:lnTo>
                    <a:pt x="1384871" y="2996374"/>
                  </a:lnTo>
                  <a:lnTo>
                    <a:pt x="1389634" y="2994787"/>
                  </a:lnTo>
                  <a:close/>
                </a:path>
                <a:path w="8711565" h="3179445">
                  <a:moveTo>
                    <a:pt x="1780159" y="2545130"/>
                  </a:moveTo>
                  <a:lnTo>
                    <a:pt x="1769681" y="2525674"/>
                  </a:lnTo>
                  <a:lnTo>
                    <a:pt x="1758924" y="2511793"/>
                  </a:lnTo>
                  <a:lnTo>
                    <a:pt x="1747862" y="2503462"/>
                  </a:lnTo>
                  <a:lnTo>
                    <a:pt x="1736509" y="2500680"/>
                  </a:lnTo>
                  <a:lnTo>
                    <a:pt x="1692059" y="2525687"/>
                  </a:lnTo>
                  <a:lnTo>
                    <a:pt x="1696415" y="2576576"/>
                  </a:lnTo>
                  <a:lnTo>
                    <a:pt x="1701965" y="2620924"/>
                  </a:lnTo>
                  <a:lnTo>
                    <a:pt x="1708721" y="2658732"/>
                  </a:lnTo>
                  <a:lnTo>
                    <a:pt x="1716659" y="2689987"/>
                  </a:lnTo>
                  <a:lnTo>
                    <a:pt x="1711248" y="2691942"/>
                  </a:lnTo>
                  <a:lnTo>
                    <a:pt x="1707324" y="2697823"/>
                  </a:lnTo>
                  <a:lnTo>
                    <a:pt x="1704898" y="2707627"/>
                  </a:lnTo>
                  <a:lnTo>
                    <a:pt x="1703959" y="2721343"/>
                  </a:lnTo>
                  <a:lnTo>
                    <a:pt x="1703959" y="2797137"/>
                  </a:lnTo>
                  <a:lnTo>
                    <a:pt x="1716265" y="2878899"/>
                  </a:lnTo>
                  <a:lnTo>
                    <a:pt x="1697215" y="2891599"/>
                  </a:lnTo>
                  <a:lnTo>
                    <a:pt x="1665859" y="2878899"/>
                  </a:lnTo>
                  <a:lnTo>
                    <a:pt x="1645729" y="2828150"/>
                  </a:lnTo>
                  <a:lnTo>
                    <a:pt x="1624393" y="2778760"/>
                  </a:lnTo>
                  <a:lnTo>
                    <a:pt x="1601851" y="2730741"/>
                  </a:lnTo>
                  <a:lnTo>
                    <a:pt x="1593430" y="2714193"/>
                  </a:lnTo>
                  <a:lnTo>
                    <a:pt x="1583728" y="2695143"/>
                  </a:lnTo>
                  <a:lnTo>
                    <a:pt x="1578102" y="2684081"/>
                  </a:lnTo>
                  <a:lnTo>
                    <a:pt x="1553146" y="2638793"/>
                  </a:lnTo>
                  <a:lnTo>
                    <a:pt x="1529930" y="2585262"/>
                  </a:lnTo>
                  <a:lnTo>
                    <a:pt x="1510677" y="2545321"/>
                  </a:lnTo>
                  <a:lnTo>
                    <a:pt x="1495399" y="2518981"/>
                  </a:lnTo>
                  <a:lnTo>
                    <a:pt x="1489722" y="2512580"/>
                  </a:lnTo>
                  <a:lnTo>
                    <a:pt x="1484096" y="2506230"/>
                  </a:lnTo>
                  <a:lnTo>
                    <a:pt x="1465046" y="2512580"/>
                  </a:lnTo>
                  <a:lnTo>
                    <a:pt x="1440040" y="2506230"/>
                  </a:lnTo>
                  <a:lnTo>
                    <a:pt x="1427365" y="2512250"/>
                  </a:lnTo>
                  <a:lnTo>
                    <a:pt x="1408480" y="2585262"/>
                  </a:lnTo>
                  <a:lnTo>
                    <a:pt x="1408366" y="2638793"/>
                  </a:lnTo>
                  <a:lnTo>
                    <a:pt x="1414246" y="2669743"/>
                  </a:lnTo>
                  <a:lnTo>
                    <a:pt x="1400530" y="2670937"/>
                  </a:lnTo>
                  <a:lnTo>
                    <a:pt x="1390726" y="2674505"/>
                  </a:lnTo>
                  <a:lnTo>
                    <a:pt x="1384846" y="2680462"/>
                  </a:lnTo>
                  <a:lnTo>
                    <a:pt x="1382890" y="2688793"/>
                  </a:lnTo>
                  <a:lnTo>
                    <a:pt x="1395196" y="2701493"/>
                  </a:lnTo>
                  <a:lnTo>
                    <a:pt x="1414246" y="2701493"/>
                  </a:lnTo>
                  <a:lnTo>
                    <a:pt x="1420596" y="2695143"/>
                  </a:lnTo>
                  <a:lnTo>
                    <a:pt x="1426552" y="2701493"/>
                  </a:lnTo>
                  <a:lnTo>
                    <a:pt x="1414246" y="2726499"/>
                  </a:lnTo>
                  <a:lnTo>
                    <a:pt x="1419796" y="2827705"/>
                  </a:lnTo>
                  <a:lnTo>
                    <a:pt x="1413852" y="2884462"/>
                  </a:lnTo>
                  <a:lnTo>
                    <a:pt x="1425752" y="2928505"/>
                  </a:lnTo>
                  <a:lnTo>
                    <a:pt x="1419199" y="2934805"/>
                  </a:lnTo>
                  <a:lnTo>
                    <a:pt x="1413840" y="2953715"/>
                  </a:lnTo>
                  <a:lnTo>
                    <a:pt x="1409674" y="2985211"/>
                  </a:lnTo>
                  <a:lnTo>
                    <a:pt x="1406702" y="3029318"/>
                  </a:lnTo>
                  <a:lnTo>
                    <a:pt x="1414157" y="3043034"/>
                  </a:lnTo>
                  <a:lnTo>
                    <a:pt x="1421879" y="3052826"/>
                  </a:lnTo>
                  <a:lnTo>
                    <a:pt x="1429842" y="3058706"/>
                  </a:lnTo>
                  <a:lnTo>
                    <a:pt x="1438059" y="3060662"/>
                  </a:lnTo>
                  <a:lnTo>
                    <a:pt x="1457350" y="3052927"/>
                  </a:lnTo>
                  <a:lnTo>
                    <a:pt x="1471193" y="3042018"/>
                  </a:lnTo>
                  <a:lnTo>
                    <a:pt x="1479575" y="3027921"/>
                  </a:lnTo>
                  <a:lnTo>
                    <a:pt x="1482509" y="3010662"/>
                  </a:lnTo>
                  <a:lnTo>
                    <a:pt x="1482585" y="2977324"/>
                  </a:lnTo>
                  <a:lnTo>
                    <a:pt x="1482598" y="2972562"/>
                  </a:lnTo>
                  <a:lnTo>
                    <a:pt x="1482902" y="2846755"/>
                  </a:lnTo>
                  <a:lnTo>
                    <a:pt x="1470596" y="2808655"/>
                  </a:lnTo>
                  <a:lnTo>
                    <a:pt x="1476946" y="2789999"/>
                  </a:lnTo>
                  <a:lnTo>
                    <a:pt x="1493456" y="2779699"/>
                  </a:lnTo>
                  <a:lnTo>
                    <a:pt x="1505318" y="2767876"/>
                  </a:lnTo>
                  <a:lnTo>
                    <a:pt x="1512506" y="2754503"/>
                  </a:lnTo>
                  <a:lnTo>
                    <a:pt x="1515046" y="2739593"/>
                  </a:lnTo>
                  <a:lnTo>
                    <a:pt x="1515046" y="2733243"/>
                  </a:lnTo>
                  <a:lnTo>
                    <a:pt x="1502346" y="2714193"/>
                  </a:lnTo>
                  <a:lnTo>
                    <a:pt x="1515046" y="2714599"/>
                  </a:lnTo>
                  <a:lnTo>
                    <a:pt x="1646415" y="2966999"/>
                  </a:lnTo>
                  <a:lnTo>
                    <a:pt x="1648764" y="2990659"/>
                  </a:lnTo>
                  <a:lnTo>
                    <a:pt x="1655838" y="3013240"/>
                  </a:lnTo>
                  <a:lnTo>
                    <a:pt x="1667624" y="3034715"/>
                  </a:lnTo>
                  <a:lnTo>
                    <a:pt x="1684121" y="3055112"/>
                  </a:lnTo>
                  <a:lnTo>
                    <a:pt x="1690471" y="3055112"/>
                  </a:lnTo>
                  <a:lnTo>
                    <a:pt x="1728165" y="3042805"/>
                  </a:lnTo>
                  <a:lnTo>
                    <a:pt x="1753565" y="3049549"/>
                  </a:lnTo>
                  <a:lnTo>
                    <a:pt x="1759521" y="3049549"/>
                  </a:lnTo>
                  <a:lnTo>
                    <a:pt x="1766265" y="3042805"/>
                  </a:lnTo>
                  <a:lnTo>
                    <a:pt x="1778571" y="3030499"/>
                  </a:lnTo>
                  <a:lnTo>
                    <a:pt x="1778876" y="2945968"/>
                  </a:lnTo>
                  <a:lnTo>
                    <a:pt x="1751050" y="2945968"/>
                  </a:lnTo>
                  <a:lnTo>
                    <a:pt x="1743646" y="2943720"/>
                  </a:lnTo>
                  <a:lnTo>
                    <a:pt x="1741271" y="2939224"/>
                  </a:lnTo>
                  <a:lnTo>
                    <a:pt x="1741271" y="2937243"/>
                  </a:lnTo>
                  <a:lnTo>
                    <a:pt x="1751317" y="2937243"/>
                  </a:lnTo>
                  <a:lnTo>
                    <a:pt x="1756346" y="2935135"/>
                  </a:lnTo>
                  <a:lnTo>
                    <a:pt x="1756346" y="2928899"/>
                  </a:lnTo>
                  <a:lnTo>
                    <a:pt x="1763191" y="2929966"/>
                  </a:lnTo>
                  <a:lnTo>
                    <a:pt x="1771027" y="2933166"/>
                  </a:lnTo>
                  <a:lnTo>
                    <a:pt x="1778914" y="2937929"/>
                  </a:lnTo>
                  <a:lnTo>
                    <a:pt x="1778939" y="2928899"/>
                  </a:lnTo>
                  <a:lnTo>
                    <a:pt x="1778965" y="2923349"/>
                  </a:lnTo>
                  <a:lnTo>
                    <a:pt x="1768614" y="2891599"/>
                  </a:lnTo>
                  <a:lnTo>
                    <a:pt x="1766671" y="2885643"/>
                  </a:lnTo>
                  <a:lnTo>
                    <a:pt x="1773021" y="2885643"/>
                  </a:lnTo>
                  <a:lnTo>
                    <a:pt x="1780159" y="2545130"/>
                  </a:lnTo>
                  <a:close/>
                </a:path>
                <a:path w="8711565" h="3179445">
                  <a:moveTo>
                    <a:pt x="1789684" y="2945968"/>
                  </a:moveTo>
                  <a:lnTo>
                    <a:pt x="1779866" y="2938500"/>
                  </a:lnTo>
                  <a:lnTo>
                    <a:pt x="1778914" y="2937929"/>
                  </a:lnTo>
                  <a:lnTo>
                    <a:pt x="1778876" y="2945968"/>
                  </a:lnTo>
                  <a:lnTo>
                    <a:pt x="1789684" y="2945968"/>
                  </a:lnTo>
                  <a:close/>
                </a:path>
                <a:path w="8711565" h="3179445">
                  <a:moveTo>
                    <a:pt x="2633218" y="2532824"/>
                  </a:moveTo>
                  <a:lnTo>
                    <a:pt x="2620518" y="2518892"/>
                  </a:lnTo>
                  <a:lnTo>
                    <a:pt x="2620518" y="2801112"/>
                  </a:lnTo>
                  <a:lnTo>
                    <a:pt x="2620518" y="2811424"/>
                  </a:lnTo>
                  <a:lnTo>
                    <a:pt x="2579243" y="2811424"/>
                  </a:lnTo>
                  <a:lnTo>
                    <a:pt x="2579243" y="2801112"/>
                  </a:lnTo>
                  <a:lnTo>
                    <a:pt x="2620518" y="2801112"/>
                  </a:lnTo>
                  <a:lnTo>
                    <a:pt x="2620518" y="2518892"/>
                  </a:lnTo>
                  <a:lnTo>
                    <a:pt x="2604643" y="2501468"/>
                  </a:lnTo>
                  <a:lnTo>
                    <a:pt x="2557018" y="2501468"/>
                  </a:lnTo>
                  <a:lnTo>
                    <a:pt x="2537968" y="2522105"/>
                  </a:lnTo>
                  <a:lnTo>
                    <a:pt x="2537968" y="2625687"/>
                  </a:lnTo>
                  <a:lnTo>
                    <a:pt x="2557018" y="2646324"/>
                  </a:lnTo>
                  <a:lnTo>
                    <a:pt x="2537968" y="2677287"/>
                  </a:lnTo>
                  <a:lnTo>
                    <a:pt x="2537968" y="2790787"/>
                  </a:lnTo>
                  <a:lnTo>
                    <a:pt x="2547493" y="2842387"/>
                  </a:lnTo>
                  <a:lnTo>
                    <a:pt x="2537968" y="2852699"/>
                  </a:lnTo>
                  <a:lnTo>
                    <a:pt x="2547493" y="2883662"/>
                  </a:lnTo>
                  <a:lnTo>
                    <a:pt x="2537968" y="2924937"/>
                  </a:lnTo>
                  <a:lnTo>
                    <a:pt x="2537968" y="2955887"/>
                  </a:lnTo>
                  <a:lnTo>
                    <a:pt x="2547493" y="3028124"/>
                  </a:lnTo>
                  <a:lnTo>
                    <a:pt x="2537968" y="3038437"/>
                  </a:lnTo>
                  <a:lnTo>
                    <a:pt x="2604643" y="3069005"/>
                  </a:lnTo>
                  <a:lnTo>
                    <a:pt x="2633218" y="3038437"/>
                  </a:lnTo>
                  <a:lnTo>
                    <a:pt x="2630830" y="3002318"/>
                  </a:lnTo>
                  <a:lnTo>
                    <a:pt x="2623693" y="2976524"/>
                  </a:lnTo>
                  <a:lnTo>
                    <a:pt x="2611780" y="2961043"/>
                  </a:lnTo>
                  <a:lnTo>
                    <a:pt x="2595118" y="2955887"/>
                  </a:lnTo>
                  <a:lnTo>
                    <a:pt x="2595118" y="2945574"/>
                  </a:lnTo>
                  <a:lnTo>
                    <a:pt x="2623693" y="2945574"/>
                  </a:lnTo>
                  <a:lnTo>
                    <a:pt x="2623693" y="2914612"/>
                  </a:lnTo>
                  <a:lnTo>
                    <a:pt x="2633218" y="2863024"/>
                  </a:lnTo>
                  <a:lnTo>
                    <a:pt x="2623693" y="2863024"/>
                  </a:lnTo>
                  <a:lnTo>
                    <a:pt x="2614168" y="2852699"/>
                  </a:lnTo>
                  <a:lnTo>
                    <a:pt x="2629408" y="2811424"/>
                  </a:lnTo>
                  <a:lnTo>
                    <a:pt x="2633218" y="2801112"/>
                  </a:lnTo>
                  <a:lnTo>
                    <a:pt x="2633218" y="2790787"/>
                  </a:lnTo>
                  <a:lnTo>
                    <a:pt x="2623693" y="2780474"/>
                  </a:lnTo>
                  <a:lnTo>
                    <a:pt x="2633218" y="2770149"/>
                  </a:lnTo>
                  <a:lnTo>
                    <a:pt x="2633218" y="2574099"/>
                  </a:lnTo>
                  <a:lnTo>
                    <a:pt x="2623693" y="2563774"/>
                  </a:lnTo>
                  <a:lnTo>
                    <a:pt x="2633218" y="2553462"/>
                  </a:lnTo>
                  <a:lnTo>
                    <a:pt x="2633218" y="2532824"/>
                  </a:lnTo>
                  <a:close/>
                </a:path>
                <a:path w="8711565" h="3179445">
                  <a:moveTo>
                    <a:pt x="3272358" y="2672524"/>
                  </a:moveTo>
                  <a:lnTo>
                    <a:pt x="3261245" y="2667762"/>
                  </a:lnTo>
                  <a:lnTo>
                    <a:pt x="3259658" y="2669349"/>
                  </a:lnTo>
                  <a:lnTo>
                    <a:pt x="3261779" y="2674645"/>
                  </a:lnTo>
                  <a:lnTo>
                    <a:pt x="3266008" y="2677287"/>
                  </a:lnTo>
                  <a:lnTo>
                    <a:pt x="3272358" y="2677287"/>
                  </a:lnTo>
                  <a:lnTo>
                    <a:pt x="3272358" y="2672524"/>
                  </a:lnTo>
                  <a:close/>
                </a:path>
                <a:path w="8711565" h="3179445">
                  <a:moveTo>
                    <a:pt x="3273945" y="2791587"/>
                  </a:moveTo>
                  <a:lnTo>
                    <a:pt x="3272358" y="2791587"/>
                  </a:lnTo>
                  <a:lnTo>
                    <a:pt x="3272358" y="2788412"/>
                  </a:lnTo>
                  <a:lnTo>
                    <a:pt x="3267862" y="2791066"/>
                  </a:lnTo>
                  <a:lnTo>
                    <a:pt x="3264687" y="2794762"/>
                  </a:lnTo>
                  <a:lnTo>
                    <a:pt x="3262833" y="2799524"/>
                  </a:lnTo>
                  <a:lnTo>
                    <a:pt x="3262833" y="2802699"/>
                  </a:lnTo>
                  <a:lnTo>
                    <a:pt x="3266008" y="2799524"/>
                  </a:lnTo>
                  <a:lnTo>
                    <a:pt x="3267595" y="2799524"/>
                  </a:lnTo>
                  <a:lnTo>
                    <a:pt x="3264420" y="2805874"/>
                  </a:lnTo>
                  <a:lnTo>
                    <a:pt x="3267595" y="2805874"/>
                  </a:lnTo>
                  <a:lnTo>
                    <a:pt x="3273945" y="2801112"/>
                  </a:lnTo>
                  <a:lnTo>
                    <a:pt x="3273945" y="2799524"/>
                  </a:lnTo>
                  <a:lnTo>
                    <a:pt x="3272358" y="2797937"/>
                  </a:lnTo>
                  <a:lnTo>
                    <a:pt x="3272358" y="2793174"/>
                  </a:lnTo>
                  <a:lnTo>
                    <a:pt x="3273945" y="2791587"/>
                  </a:lnTo>
                  <a:close/>
                </a:path>
                <a:path w="8711565" h="3179445">
                  <a:moveTo>
                    <a:pt x="3288627" y="3020974"/>
                  </a:moveTo>
                  <a:lnTo>
                    <a:pt x="3287039" y="3020974"/>
                  </a:lnTo>
                  <a:lnTo>
                    <a:pt x="3285058" y="3051137"/>
                  </a:lnTo>
                  <a:lnTo>
                    <a:pt x="3285058" y="3055899"/>
                  </a:lnTo>
                  <a:lnTo>
                    <a:pt x="3287039" y="3055899"/>
                  </a:lnTo>
                  <a:lnTo>
                    <a:pt x="3288627" y="3051137"/>
                  </a:lnTo>
                  <a:lnTo>
                    <a:pt x="3288627" y="3020974"/>
                  </a:lnTo>
                  <a:close/>
                </a:path>
                <a:path w="8711565" h="3179445">
                  <a:moveTo>
                    <a:pt x="3336645" y="2533218"/>
                  </a:moveTo>
                  <a:lnTo>
                    <a:pt x="3325533" y="2528455"/>
                  </a:lnTo>
                  <a:lnTo>
                    <a:pt x="3320377" y="2528455"/>
                  </a:lnTo>
                  <a:lnTo>
                    <a:pt x="3320377" y="2563380"/>
                  </a:lnTo>
                  <a:lnTo>
                    <a:pt x="3322358" y="2558618"/>
                  </a:lnTo>
                  <a:lnTo>
                    <a:pt x="3336645" y="2558618"/>
                  </a:lnTo>
                  <a:lnTo>
                    <a:pt x="3336645" y="2533218"/>
                  </a:lnTo>
                  <a:close/>
                </a:path>
                <a:path w="8711565" h="3179445">
                  <a:moveTo>
                    <a:pt x="3371977" y="2523299"/>
                  </a:moveTo>
                  <a:lnTo>
                    <a:pt x="3370389" y="2472893"/>
                  </a:lnTo>
                  <a:lnTo>
                    <a:pt x="3370389" y="2467737"/>
                  </a:lnTo>
                  <a:lnTo>
                    <a:pt x="3367214" y="2467737"/>
                  </a:lnTo>
                  <a:lnTo>
                    <a:pt x="3367214" y="2523299"/>
                  </a:lnTo>
                  <a:lnTo>
                    <a:pt x="3365627" y="2583624"/>
                  </a:lnTo>
                  <a:lnTo>
                    <a:pt x="3367214" y="2583624"/>
                  </a:lnTo>
                  <a:lnTo>
                    <a:pt x="3367214" y="2598712"/>
                  </a:lnTo>
                  <a:lnTo>
                    <a:pt x="3365627" y="2603868"/>
                  </a:lnTo>
                  <a:lnTo>
                    <a:pt x="3368802" y="2664193"/>
                  </a:lnTo>
                  <a:lnTo>
                    <a:pt x="3367214" y="2668955"/>
                  </a:lnTo>
                  <a:lnTo>
                    <a:pt x="3367214" y="3020974"/>
                  </a:lnTo>
                  <a:lnTo>
                    <a:pt x="3368802" y="3046374"/>
                  </a:lnTo>
                  <a:lnTo>
                    <a:pt x="3370389" y="3046374"/>
                  </a:lnTo>
                  <a:lnTo>
                    <a:pt x="3371977" y="3020974"/>
                  </a:lnTo>
                  <a:lnTo>
                    <a:pt x="3370389" y="2975737"/>
                  </a:lnTo>
                  <a:lnTo>
                    <a:pt x="3370389" y="2935655"/>
                  </a:lnTo>
                  <a:lnTo>
                    <a:pt x="3368802" y="2824924"/>
                  </a:lnTo>
                  <a:lnTo>
                    <a:pt x="3370389" y="2754680"/>
                  </a:lnTo>
                  <a:lnTo>
                    <a:pt x="3368802" y="2709430"/>
                  </a:lnTo>
                  <a:lnTo>
                    <a:pt x="3370389" y="2709430"/>
                  </a:lnTo>
                  <a:lnTo>
                    <a:pt x="3371977" y="2689187"/>
                  </a:lnTo>
                  <a:lnTo>
                    <a:pt x="3370389" y="2684030"/>
                  </a:lnTo>
                  <a:lnTo>
                    <a:pt x="3371977" y="2649105"/>
                  </a:lnTo>
                  <a:lnTo>
                    <a:pt x="3370389" y="2558618"/>
                  </a:lnTo>
                  <a:lnTo>
                    <a:pt x="3371977" y="2523299"/>
                  </a:lnTo>
                  <a:close/>
                </a:path>
                <a:path w="8711565" h="3179445">
                  <a:moveTo>
                    <a:pt x="3883152" y="2535199"/>
                  </a:moveTo>
                  <a:lnTo>
                    <a:pt x="3850208" y="2502662"/>
                  </a:lnTo>
                  <a:lnTo>
                    <a:pt x="3797427" y="2502662"/>
                  </a:lnTo>
                  <a:lnTo>
                    <a:pt x="3797427" y="2646730"/>
                  </a:lnTo>
                  <a:lnTo>
                    <a:pt x="3797427" y="2666174"/>
                  </a:lnTo>
                  <a:lnTo>
                    <a:pt x="3784333" y="2666174"/>
                  </a:lnTo>
                  <a:lnTo>
                    <a:pt x="3784333" y="2646730"/>
                  </a:lnTo>
                  <a:lnTo>
                    <a:pt x="3797427" y="2646730"/>
                  </a:lnTo>
                  <a:lnTo>
                    <a:pt x="3797427" y="2502662"/>
                  </a:lnTo>
                  <a:lnTo>
                    <a:pt x="3791077" y="2502662"/>
                  </a:lnTo>
                  <a:lnTo>
                    <a:pt x="3791077" y="2587599"/>
                  </a:lnTo>
                  <a:lnTo>
                    <a:pt x="3791077" y="2607437"/>
                  </a:lnTo>
                  <a:lnTo>
                    <a:pt x="3777983" y="2607437"/>
                  </a:lnTo>
                  <a:lnTo>
                    <a:pt x="3777983" y="2587599"/>
                  </a:lnTo>
                  <a:lnTo>
                    <a:pt x="3791077" y="2587599"/>
                  </a:lnTo>
                  <a:lnTo>
                    <a:pt x="3791077" y="2502662"/>
                  </a:lnTo>
                  <a:lnTo>
                    <a:pt x="3784333" y="2502662"/>
                  </a:lnTo>
                  <a:lnTo>
                    <a:pt x="3751389" y="2528849"/>
                  </a:lnTo>
                  <a:lnTo>
                    <a:pt x="3743426" y="2568702"/>
                  </a:lnTo>
                  <a:lnTo>
                    <a:pt x="3732517" y="2613126"/>
                  </a:lnTo>
                  <a:lnTo>
                    <a:pt x="3718649" y="2662110"/>
                  </a:lnTo>
                  <a:lnTo>
                    <a:pt x="3701821" y="2715653"/>
                  </a:lnTo>
                  <a:lnTo>
                    <a:pt x="3682047" y="2773756"/>
                  </a:lnTo>
                  <a:lnTo>
                    <a:pt x="3659314" y="2836430"/>
                  </a:lnTo>
                  <a:lnTo>
                    <a:pt x="3659314" y="2843187"/>
                  </a:lnTo>
                  <a:lnTo>
                    <a:pt x="3666058" y="2849537"/>
                  </a:lnTo>
                  <a:lnTo>
                    <a:pt x="3633114" y="2875724"/>
                  </a:lnTo>
                  <a:lnTo>
                    <a:pt x="3633114" y="2869374"/>
                  </a:lnTo>
                  <a:lnTo>
                    <a:pt x="3626764" y="2862630"/>
                  </a:lnTo>
                  <a:lnTo>
                    <a:pt x="3618090" y="2861411"/>
                  </a:lnTo>
                  <a:lnTo>
                    <a:pt x="3611880" y="2857766"/>
                  </a:lnTo>
                  <a:lnTo>
                    <a:pt x="3608171" y="2851696"/>
                  </a:lnTo>
                  <a:lnTo>
                    <a:pt x="3606927" y="2843187"/>
                  </a:lnTo>
                  <a:lnTo>
                    <a:pt x="3606927" y="2836430"/>
                  </a:lnTo>
                  <a:lnTo>
                    <a:pt x="3613277" y="2830080"/>
                  </a:lnTo>
                  <a:lnTo>
                    <a:pt x="3573983" y="2744749"/>
                  </a:lnTo>
                  <a:lnTo>
                    <a:pt x="3566464" y="2705468"/>
                  </a:lnTo>
                  <a:lnTo>
                    <a:pt x="3555034" y="2661399"/>
                  </a:lnTo>
                  <a:lnTo>
                    <a:pt x="3534689" y="2633624"/>
                  </a:lnTo>
                  <a:lnTo>
                    <a:pt x="3531387" y="2592247"/>
                  </a:lnTo>
                  <a:lnTo>
                    <a:pt x="3521494" y="2556637"/>
                  </a:lnTo>
                  <a:lnTo>
                    <a:pt x="3504996" y="2526766"/>
                  </a:lnTo>
                  <a:lnTo>
                    <a:pt x="3481908" y="2502662"/>
                  </a:lnTo>
                  <a:lnTo>
                    <a:pt x="3416033" y="2502662"/>
                  </a:lnTo>
                  <a:lnTo>
                    <a:pt x="3389833" y="2528849"/>
                  </a:lnTo>
                  <a:lnTo>
                    <a:pt x="3389833" y="2548305"/>
                  </a:lnTo>
                  <a:lnTo>
                    <a:pt x="3402927" y="2587599"/>
                  </a:lnTo>
                  <a:lnTo>
                    <a:pt x="3396577" y="2594343"/>
                  </a:lnTo>
                  <a:lnTo>
                    <a:pt x="3396577" y="2757855"/>
                  </a:lnTo>
                  <a:lnTo>
                    <a:pt x="3409683" y="2770949"/>
                  </a:lnTo>
                  <a:lnTo>
                    <a:pt x="3402927" y="2777693"/>
                  </a:lnTo>
                  <a:lnTo>
                    <a:pt x="3396577" y="3006687"/>
                  </a:lnTo>
                  <a:lnTo>
                    <a:pt x="3390646" y="3035325"/>
                  </a:lnTo>
                  <a:lnTo>
                    <a:pt x="3386391" y="2860243"/>
                  </a:lnTo>
                  <a:lnTo>
                    <a:pt x="3386391" y="2849537"/>
                  </a:lnTo>
                  <a:lnTo>
                    <a:pt x="3387852" y="2784843"/>
                  </a:lnTo>
                  <a:lnTo>
                    <a:pt x="3387852" y="2689187"/>
                  </a:lnTo>
                  <a:lnTo>
                    <a:pt x="3389401" y="2600693"/>
                  </a:lnTo>
                  <a:lnTo>
                    <a:pt x="3389312" y="2594343"/>
                  </a:lnTo>
                  <a:lnTo>
                    <a:pt x="3387852" y="2543543"/>
                  </a:lnTo>
                  <a:lnTo>
                    <a:pt x="3389439" y="2472893"/>
                  </a:lnTo>
                  <a:lnTo>
                    <a:pt x="3387852" y="2472893"/>
                  </a:lnTo>
                  <a:lnTo>
                    <a:pt x="3386264" y="2467737"/>
                  </a:lnTo>
                  <a:lnTo>
                    <a:pt x="3384677" y="2518143"/>
                  </a:lnTo>
                  <a:lnTo>
                    <a:pt x="3384778" y="2528849"/>
                  </a:lnTo>
                  <a:lnTo>
                    <a:pt x="3386086" y="2598712"/>
                  </a:lnTo>
                  <a:lnTo>
                    <a:pt x="3386163" y="2613126"/>
                  </a:lnTo>
                  <a:lnTo>
                    <a:pt x="3383203" y="2744749"/>
                  </a:lnTo>
                  <a:lnTo>
                    <a:pt x="3383127" y="2751505"/>
                  </a:lnTo>
                  <a:lnTo>
                    <a:pt x="3384677" y="2840012"/>
                  </a:lnTo>
                  <a:lnTo>
                    <a:pt x="3383089" y="2840012"/>
                  </a:lnTo>
                  <a:lnTo>
                    <a:pt x="3383089" y="2849930"/>
                  </a:lnTo>
                  <a:lnTo>
                    <a:pt x="3384677" y="2855087"/>
                  </a:lnTo>
                  <a:lnTo>
                    <a:pt x="3383089" y="2855087"/>
                  </a:lnTo>
                  <a:lnTo>
                    <a:pt x="3383089" y="2860243"/>
                  </a:lnTo>
                  <a:lnTo>
                    <a:pt x="3384677" y="2865005"/>
                  </a:lnTo>
                  <a:lnTo>
                    <a:pt x="3384804" y="2934855"/>
                  </a:lnTo>
                  <a:lnTo>
                    <a:pt x="3386264" y="3051137"/>
                  </a:lnTo>
                  <a:lnTo>
                    <a:pt x="3391027" y="3051137"/>
                  </a:lnTo>
                  <a:lnTo>
                    <a:pt x="3390760" y="3039846"/>
                  </a:lnTo>
                  <a:lnTo>
                    <a:pt x="3429127" y="3065424"/>
                  </a:lnTo>
                  <a:lnTo>
                    <a:pt x="3438258" y="3063786"/>
                  </a:lnTo>
                  <a:lnTo>
                    <a:pt x="3448977" y="3058871"/>
                  </a:lnTo>
                  <a:lnTo>
                    <a:pt x="3461270" y="3050692"/>
                  </a:lnTo>
                  <a:lnTo>
                    <a:pt x="3475164" y="3039237"/>
                  </a:lnTo>
                  <a:lnTo>
                    <a:pt x="3468814" y="3006687"/>
                  </a:lnTo>
                  <a:lnTo>
                    <a:pt x="3468814" y="2928112"/>
                  </a:lnTo>
                  <a:lnTo>
                    <a:pt x="3462070" y="2921762"/>
                  </a:lnTo>
                  <a:lnTo>
                    <a:pt x="3468814" y="2921762"/>
                  </a:lnTo>
                  <a:lnTo>
                    <a:pt x="3455720" y="2823337"/>
                  </a:lnTo>
                  <a:lnTo>
                    <a:pt x="3462070" y="2816987"/>
                  </a:lnTo>
                  <a:lnTo>
                    <a:pt x="3462070" y="2790799"/>
                  </a:lnTo>
                  <a:lnTo>
                    <a:pt x="3455720" y="2712212"/>
                  </a:lnTo>
                  <a:lnTo>
                    <a:pt x="3462070" y="2712212"/>
                  </a:lnTo>
                  <a:lnTo>
                    <a:pt x="3468814" y="2705468"/>
                  </a:lnTo>
                  <a:lnTo>
                    <a:pt x="3495002" y="2705468"/>
                  </a:lnTo>
                  <a:lnTo>
                    <a:pt x="3521202" y="2784043"/>
                  </a:lnTo>
                  <a:lnTo>
                    <a:pt x="3514852" y="2816987"/>
                  </a:lnTo>
                  <a:lnTo>
                    <a:pt x="3521202" y="2816987"/>
                  </a:lnTo>
                  <a:lnTo>
                    <a:pt x="3527945" y="2823337"/>
                  </a:lnTo>
                  <a:lnTo>
                    <a:pt x="3539363" y="2857766"/>
                  </a:lnTo>
                  <a:lnTo>
                    <a:pt x="3549675" y="2882265"/>
                  </a:lnTo>
                  <a:lnTo>
                    <a:pt x="3558984" y="2896997"/>
                  </a:lnTo>
                  <a:lnTo>
                    <a:pt x="3567239" y="2901912"/>
                  </a:lnTo>
                  <a:lnTo>
                    <a:pt x="3560889" y="2947949"/>
                  </a:lnTo>
                  <a:lnTo>
                    <a:pt x="3582847" y="2992602"/>
                  </a:lnTo>
                  <a:lnTo>
                    <a:pt x="3600970" y="3025635"/>
                  </a:lnTo>
                  <a:lnTo>
                    <a:pt x="3615652" y="3047746"/>
                  </a:lnTo>
                  <a:lnTo>
                    <a:pt x="3626764" y="3058680"/>
                  </a:lnTo>
                  <a:lnTo>
                    <a:pt x="3646208" y="3058680"/>
                  </a:lnTo>
                  <a:lnTo>
                    <a:pt x="3658247" y="3051340"/>
                  </a:lnTo>
                  <a:lnTo>
                    <a:pt x="3672116" y="3029305"/>
                  </a:lnTo>
                  <a:lnTo>
                    <a:pt x="3687813" y="2992602"/>
                  </a:lnTo>
                  <a:lnTo>
                    <a:pt x="3705352" y="2941205"/>
                  </a:lnTo>
                  <a:lnTo>
                    <a:pt x="3705352" y="2934855"/>
                  </a:lnTo>
                  <a:lnTo>
                    <a:pt x="3699002" y="2928112"/>
                  </a:lnTo>
                  <a:lnTo>
                    <a:pt x="3712095" y="2908668"/>
                  </a:lnTo>
                  <a:lnTo>
                    <a:pt x="3705352" y="2875724"/>
                  </a:lnTo>
                  <a:lnTo>
                    <a:pt x="3731945" y="2856280"/>
                  </a:lnTo>
                  <a:lnTo>
                    <a:pt x="3725189" y="2836430"/>
                  </a:lnTo>
                  <a:lnTo>
                    <a:pt x="3738511" y="2814116"/>
                  </a:lnTo>
                  <a:lnTo>
                    <a:pt x="3749497" y="2784843"/>
                  </a:lnTo>
                  <a:lnTo>
                    <a:pt x="3758158" y="2748623"/>
                  </a:lnTo>
                  <a:lnTo>
                    <a:pt x="3764483" y="2705468"/>
                  </a:lnTo>
                  <a:lnTo>
                    <a:pt x="3804170" y="2705468"/>
                  </a:lnTo>
                  <a:lnTo>
                    <a:pt x="3797427" y="2888818"/>
                  </a:lnTo>
                  <a:lnTo>
                    <a:pt x="3804170" y="2908668"/>
                  </a:lnTo>
                  <a:lnTo>
                    <a:pt x="3797427" y="2908668"/>
                  </a:lnTo>
                  <a:lnTo>
                    <a:pt x="3791077" y="3039237"/>
                  </a:lnTo>
                  <a:lnTo>
                    <a:pt x="3810520" y="3058680"/>
                  </a:lnTo>
                  <a:lnTo>
                    <a:pt x="3830370" y="3058680"/>
                  </a:lnTo>
                  <a:lnTo>
                    <a:pt x="3883152" y="3045980"/>
                  </a:lnTo>
                  <a:lnTo>
                    <a:pt x="3876408" y="2751505"/>
                  </a:lnTo>
                  <a:lnTo>
                    <a:pt x="3876408" y="2705468"/>
                  </a:lnTo>
                  <a:lnTo>
                    <a:pt x="3876408" y="2666174"/>
                  </a:lnTo>
                  <a:lnTo>
                    <a:pt x="3876408" y="2646730"/>
                  </a:lnTo>
                  <a:lnTo>
                    <a:pt x="3870985" y="2607437"/>
                  </a:lnTo>
                  <a:lnTo>
                    <a:pt x="3870058" y="2600693"/>
                  </a:lnTo>
                  <a:lnTo>
                    <a:pt x="3883152" y="2587599"/>
                  </a:lnTo>
                  <a:lnTo>
                    <a:pt x="3883152" y="2535199"/>
                  </a:lnTo>
                  <a:close/>
                </a:path>
                <a:path w="8711565" h="3179445">
                  <a:moveTo>
                    <a:pt x="5513781" y="1563027"/>
                  </a:moveTo>
                  <a:lnTo>
                    <a:pt x="5476075" y="1525320"/>
                  </a:lnTo>
                  <a:lnTo>
                    <a:pt x="5457418" y="1525320"/>
                  </a:lnTo>
                  <a:lnTo>
                    <a:pt x="5413375" y="1569377"/>
                  </a:lnTo>
                  <a:lnTo>
                    <a:pt x="5413375" y="1600720"/>
                  </a:lnTo>
                  <a:lnTo>
                    <a:pt x="5426062" y="1638427"/>
                  </a:lnTo>
                  <a:lnTo>
                    <a:pt x="5419712" y="1644383"/>
                  </a:lnTo>
                  <a:lnTo>
                    <a:pt x="5419712" y="1650733"/>
                  </a:lnTo>
                  <a:lnTo>
                    <a:pt x="5438368" y="1669783"/>
                  </a:lnTo>
                  <a:lnTo>
                    <a:pt x="5433657" y="1713712"/>
                  </a:lnTo>
                  <a:lnTo>
                    <a:pt x="5419522" y="1745081"/>
                  </a:lnTo>
                  <a:lnTo>
                    <a:pt x="5395963" y="1763915"/>
                  </a:lnTo>
                  <a:lnTo>
                    <a:pt x="5362968" y="1770189"/>
                  </a:lnTo>
                  <a:lnTo>
                    <a:pt x="5337962" y="1763839"/>
                  </a:lnTo>
                  <a:lnTo>
                    <a:pt x="5306606" y="1770189"/>
                  </a:lnTo>
                  <a:lnTo>
                    <a:pt x="5275250" y="1757489"/>
                  </a:lnTo>
                  <a:lnTo>
                    <a:pt x="5250256" y="1763839"/>
                  </a:lnTo>
                  <a:lnTo>
                    <a:pt x="5231206" y="1738833"/>
                  </a:lnTo>
                  <a:lnTo>
                    <a:pt x="5237556" y="1732483"/>
                  </a:lnTo>
                  <a:lnTo>
                    <a:pt x="5237556" y="1650733"/>
                  </a:lnTo>
                  <a:lnTo>
                    <a:pt x="5231206" y="1644383"/>
                  </a:lnTo>
                  <a:lnTo>
                    <a:pt x="5236756" y="1642427"/>
                  </a:lnTo>
                  <a:lnTo>
                    <a:pt x="5240731" y="1636547"/>
                  </a:lnTo>
                  <a:lnTo>
                    <a:pt x="5243119" y="1626743"/>
                  </a:lnTo>
                  <a:lnTo>
                    <a:pt x="5243906" y="1613027"/>
                  </a:lnTo>
                  <a:lnTo>
                    <a:pt x="5243906" y="1563027"/>
                  </a:lnTo>
                  <a:lnTo>
                    <a:pt x="5212550" y="1525320"/>
                  </a:lnTo>
                  <a:lnTo>
                    <a:pt x="5196040" y="1527276"/>
                  </a:lnTo>
                  <a:lnTo>
                    <a:pt x="5179022" y="1533156"/>
                  </a:lnTo>
                  <a:lnTo>
                    <a:pt x="5161508" y="1542961"/>
                  </a:lnTo>
                  <a:lnTo>
                    <a:pt x="5143500" y="1556677"/>
                  </a:lnTo>
                  <a:lnTo>
                    <a:pt x="5156200" y="1588020"/>
                  </a:lnTo>
                  <a:lnTo>
                    <a:pt x="5149850" y="1594370"/>
                  </a:lnTo>
                  <a:lnTo>
                    <a:pt x="5149850" y="1726145"/>
                  </a:lnTo>
                  <a:lnTo>
                    <a:pt x="5162143" y="1763839"/>
                  </a:lnTo>
                  <a:lnTo>
                    <a:pt x="5156200" y="1763839"/>
                  </a:lnTo>
                  <a:lnTo>
                    <a:pt x="5149850" y="1964664"/>
                  </a:lnTo>
                  <a:lnTo>
                    <a:pt x="5149850" y="2058720"/>
                  </a:lnTo>
                  <a:lnTo>
                    <a:pt x="5156517" y="2069160"/>
                  </a:lnTo>
                  <a:lnTo>
                    <a:pt x="5165026" y="2077872"/>
                  </a:lnTo>
                  <a:lnTo>
                    <a:pt x="5175364" y="2084832"/>
                  </a:lnTo>
                  <a:lnTo>
                    <a:pt x="5187543" y="2090077"/>
                  </a:lnTo>
                  <a:lnTo>
                    <a:pt x="5212207" y="2085365"/>
                  </a:lnTo>
                  <a:lnTo>
                    <a:pt x="5229809" y="2071217"/>
                  </a:lnTo>
                  <a:lnTo>
                    <a:pt x="5240388" y="2047659"/>
                  </a:lnTo>
                  <a:lnTo>
                    <a:pt x="5243906" y="2014664"/>
                  </a:lnTo>
                  <a:lnTo>
                    <a:pt x="5231206" y="1832902"/>
                  </a:lnTo>
                  <a:lnTo>
                    <a:pt x="5237556" y="1832902"/>
                  </a:lnTo>
                  <a:lnTo>
                    <a:pt x="5243906" y="1826552"/>
                  </a:lnTo>
                  <a:lnTo>
                    <a:pt x="5287950" y="1826552"/>
                  </a:lnTo>
                  <a:lnTo>
                    <a:pt x="5369318" y="1820202"/>
                  </a:lnTo>
                  <a:lnTo>
                    <a:pt x="5432018" y="1832902"/>
                  </a:lnTo>
                  <a:lnTo>
                    <a:pt x="5438368" y="1832902"/>
                  </a:lnTo>
                  <a:lnTo>
                    <a:pt x="5426062" y="1895602"/>
                  </a:lnTo>
                  <a:lnTo>
                    <a:pt x="5438368" y="1920608"/>
                  </a:lnTo>
                  <a:lnTo>
                    <a:pt x="5433580" y="1923364"/>
                  </a:lnTo>
                  <a:lnTo>
                    <a:pt x="5429936" y="1931619"/>
                  </a:lnTo>
                  <a:lnTo>
                    <a:pt x="5427434" y="1945386"/>
                  </a:lnTo>
                  <a:lnTo>
                    <a:pt x="5426062" y="1964664"/>
                  </a:lnTo>
                  <a:lnTo>
                    <a:pt x="5426062" y="1976970"/>
                  </a:lnTo>
                  <a:lnTo>
                    <a:pt x="5432018" y="1983320"/>
                  </a:lnTo>
                  <a:lnTo>
                    <a:pt x="5426062" y="1989670"/>
                  </a:lnTo>
                  <a:lnTo>
                    <a:pt x="5426062" y="2052370"/>
                  </a:lnTo>
                  <a:lnTo>
                    <a:pt x="5434508" y="2066925"/>
                  </a:lnTo>
                  <a:lnTo>
                    <a:pt x="5443525" y="2078062"/>
                  </a:lnTo>
                  <a:lnTo>
                    <a:pt x="5453151" y="2085771"/>
                  </a:lnTo>
                  <a:lnTo>
                    <a:pt x="5463375" y="2090077"/>
                  </a:lnTo>
                  <a:lnTo>
                    <a:pt x="5484533" y="2080526"/>
                  </a:lnTo>
                  <a:lnTo>
                    <a:pt x="5499989" y="2072119"/>
                  </a:lnTo>
                  <a:lnTo>
                    <a:pt x="5509742" y="2064842"/>
                  </a:lnTo>
                  <a:lnTo>
                    <a:pt x="5513781" y="2058720"/>
                  </a:lnTo>
                  <a:lnTo>
                    <a:pt x="5513781" y="1958314"/>
                  </a:lnTo>
                  <a:lnTo>
                    <a:pt x="5512994" y="1890788"/>
                  </a:lnTo>
                  <a:lnTo>
                    <a:pt x="5510606" y="1832698"/>
                  </a:lnTo>
                  <a:lnTo>
                    <a:pt x="5506631" y="1784032"/>
                  </a:lnTo>
                  <a:lnTo>
                    <a:pt x="5501081" y="1744789"/>
                  </a:lnTo>
                  <a:lnTo>
                    <a:pt x="5513781" y="1732483"/>
                  </a:lnTo>
                  <a:lnTo>
                    <a:pt x="5513781" y="1563027"/>
                  </a:lnTo>
                  <a:close/>
                </a:path>
                <a:path w="8711565" h="3179445">
                  <a:moveTo>
                    <a:pt x="6358903" y="1557464"/>
                  </a:moveTo>
                  <a:lnTo>
                    <a:pt x="6350533" y="1548282"/>
                  </a:lnTo>
                  <a:lnTo>
                    <a:pt x="6297942" y="0"/>
                  </a:lnTo>
                  <a:lnTo>
                    <a:pt x="6347981" y="1545488"/>
                  </a:lnTo>
                  <a:lnTo>
                    <a:pt x="6346203" y="1543545"/>
                  </a:lnTo>
                  <a:lnTo>
                    <a:pt x="6346203" y="1825752"/>
                  </a:lnTo>
                  <a:lnTo>
                    <a:pt x="6346203" y="1836064"/>
                  </a:lnTo>
                  <a:lnTo>
                    <a:pt x="6304927" y="1836064"/>
                  </a:lnTo>
                  <a:lnTo>
                    <a:pt x="6304927" y="1825752"/>
                  </a:lnTo>
                  <a:lnTo>
                    <a:pt x="6346203" y="1825752"/>
                  </a:lnTo>
                  <a:lnTo>
                    <a:pt x="6346203" y="1543545"/>
                  </a:lnTo>
                  <a:lnTo>
                    <a:pt x="6330328" y="1526108"/>
                  </a:lnTo>
                  <a:lnTo>
                    <a:pt x="6282702" y="1526108"/>
                  </a:lnTo>
                  <a:lnTo>
                    <a:pt x="6263652" y="1546745"/>
                  </a:lnTo>
                  <a:lnTo>
                    <a:pt x="6263652" y="1650326"/>
                  </a:lnTo>
                  <a:lnTo>
                    <a:pt x="6282702" y="1670964"/>
                  </a:lnTo>
                  <a:lnTo>
                    <a:pt x="6263652" y="1701927"/>
                  </a:lnTo>
                  <a:lnTo>
                    <a:pt x="6263652" y="1815426"/>
                  </a:lnTo>
                  <a:lnTo>
                    <a:pt x="6273177" y="1867027"/>
                  </a:lnTo>
                  <a:lnTo>
                    <a:pt x="6263652" y="1877339"/>
                  </a:lnTo>
                  <a:lnTo>
                    <a:pt x="6273177" y="1908302"/>
                  </a:lnTo>
                  <a:lnTo>
                    <a:pt x="6263652" y="1949577"/>
                  </a:lnTo>
                  <a:lnTo>
                    <a:pt x="6263652" y="1980526"/>
                  </a:lnTo>
                  <a:lnTo>
                    <a:pt x="6273177" y="2052764"/>
                  </a:lnTo>
                  <a:lnTo>
                    <a:pt x="6263652" y="2063076"/>
                  </a:lnTo>
                  <a:lnTo>
                    <a:pt x="6330328" y="2093645"/>
                  </a:lnTo>
                  <a:lnTo>
                    <a:pt x="6358903" y="2063076"/>
                  </a:lnTo>
                  <a:lnTo>
                    <a:pt x="6356515" y="2026970"/>
                  </a:lnTo>
                  <a:lnTo>
                    <a:pt x="6349378" y="2001164"/>
                  </a:lnTo>
                  <a:lnTo>
                    <a:pt x="6337465" y="1985695"/>
                  </a:lnTo>
                  <a:lnTo>
                    <a:pt x="6320803" y="1980526"/>
                  </a:lnTo>
                  <a:lnTo>
                    <a:pt x="6320803" y="1970214"/>
                  </a:lnTo>
                  <a:lnTo>
                    <a:pt x="6349378" y="1970214"/>
                  </a:lnTo>
                  <a:lnTo>
                    <a:pt x="6349378" y="1939251"/>
                  </a:lnTo>
                  <a:lnTo>
                    <a:pt x="6358903" y="1887664"/>
                  </a:lnTo>
                  <a:lnTo>
                    <a:pt x="6349378" y="1887664"/>
                  </a:lnTo>
                  <a:lnTo>
                    <a:pt x="6339853" y="1877339"/>
                  </a:lnTo>
                  <a:lnTo>
                    <a:pt x="6355093" y="1836064"/>
                  </a:lnTo>
                  <a:lnTo>
                    <a:pt x="6358903" y="1825752"/>
                  </a:lnTo>
                  <a:lnTo>
                    <a:pt x="6358903" y="1815426"/>
                  </a:lnTo>
                  <a:lnTo>
                    <a:pt x="6349378" y="1805114"/>
                  </a:lnTo>
                  <a:lnTo>
                    <a:pt x="6358903" y="1794789"/>
                  </a:lnTo>
                  <a:lnTo>
                    <a:pt x="6351892" y="1588414"/>
                  </a:lnTo>
                  <a:lnTo>
                    <a:pt x="6351803" y="1585785"/>
                  </a:lnTo>
                  <a:lnTo>
                    <a:pt x="6358903" y="1578102"/>
                  </a:lnTo>
                  <a:lnTo>
                    <a:pt x="6358903" y="1557464"/>
                  </a:lnTo>
                  <a:close/>
                </a:path>
                <a:path w="8711565" h="3179445">
                  <a:moveTo>
                    <a:pt x="7485405" y="1927745"/>
                  </a:moveTo>
                  <a:lnTo>
                    <a:pt x="7482243" y="1910435"/>
                  </a:lnTo>
                  <a:lnTo>
                    <a:pt x="7472794" y="1897392"/>
                  </a:lnTo>
                  <a:lnTo>
                    <a:pt x="7457046" y="1888604"/>
                  </a:lnTo>
                  <a:lnTo>
                    <a:pt x="7435012" y="1884083"/>
                  </a:lnTo>
                  <a:lnTo>
                    <a:pt x="7422312" y="1884083"/>
                  </a:lnTo>
                  <a:lnTo>
                    <a:pt x="7403655" y="1896389"/>
                  </a:lnTo>
                  <a:lnTo>
                    <a:pt x="7386129" y="1932533"/>
                  </a:lnTo>
                  <a:lnTo>
                    <a:pt x="7367727" y="1962378"/>
                  </a:lnTo>
                  <a:lnTo>
                    <a:pt x="7348423" y="1985924"/>
                  </a:lnTo>
                  <a:lnTo>
                    <a:pt x="7328243" y="2003158"/>
                  </a:lnTo>
                  <a:lnTo>
                    <a:pt x="7271893" y="2003158"/>
                  </a:lnTo>
                  <a:lnTo>
                    <a:pt x="7230554" y="1980463"/>
                  </a:lnTo>
                  <a:lnTo>
                    <a:pt x="7201040" y="1945716"/>
                  </a:lnTo>
                  <a:lnTo>
                    <a:pt x="7183336" y="1898904"/>
                  </a:lnTo>
                  <a:lnTo>
                    <a:pt x="7177443" y="1840039"/>
                  </a:lnTo>
                  <a:lnTo>
                    <a:pt x="7177443" y="1783676"/>
                  </a:lnTo>
                  <a:lnTo>
                    <a:pt x="7171487" y="1752320"/>
                  </a:lnTo>
                  <a:lnTo>
                    <a:pt x="7196493" y="1695577"/>
                  </a:lnTo>
                  <a:lnTo>
                    <a:pt x="7196493" y="1689227"/>
                  </a:lnTo>
                  <a:lnTo>
                    <a:pt x="7190143" y="1683270"/>
                  </a:lnTo>
                  <a:lnTo>
                    <a:pt x="7202843" y="1664220"/>
                  </a:lnTo>
                  <a:lnTo>
                    <a:pt x="7220559" y="1636788"/>
                  </a:lnTo>
                  <a:lnTo>
                    <a:pt x="7243216" y="1617192"/>
                  </a:lnTo>
                  <a:lnTo>
                    <a:pt x="7270775" y="1605432"/>
                  </a:lnTo>
                  <a:lnTo>
                    <a:pt x="7303249" y="1601508"/>
                  </a:lnTo>
                  <a:lnTo>
                    <a:pt x="7315390" y="1603070"/>
                  </a:lnTo>
                  <a:lnTo>
                    <a:pt x="7328840" y="1607769"/>
                  </a:lnTo>
                  <a:lnTo>
                    <a:pt x="7343572" y="1615579"/>
                  </a:lnTo>
                  <a:lnTo>
                    <a:pt x="7359599" y="1626514"/>
                  </a:lnTo>
                  <a:lnTo>
                    <a:pt x="7379386" y="1669503"/>
                  </a:lnTo>
                  <a:lnTo>
                    <a:pt x="7397496" y="1701634"/>
                  </a:lnTo>
                  <a:lnTo>
                    <a:pt x="7413917" y="1722882"/>
                  </a:lnTo>
                  <a:lnTo>
                    <a:pt x="7428662" y="1733270"/>
                  </a:lnTo>
                  <a:lnTo>
                    <a:pt x="7479055" y="1708277"/>
                  </a:lnTo>
                  <a:lnTo>
                    <a:pt x="7479055" y="1689227"/>
                  </a:lnTo>
                  <a:lnTo>
                    <a:pt x="7454062" y="1620164"/>
                  </a:lnTo>
                  <a:lnTo>
                    <a:pt x="7431532" y="1586306"/>
                  </a:lnTo>
                  <a:lnTo>
                    <a:pt x="7400772" y="1559979"/>
                  </a:lnTo>
                  <a:lnTo>
                    <a:pt x="7361796" y="1541157"/>
                  </a:lnTo>
                  <a:lnTo>
                    <a:pt x="7314603" y="1529880"/>
                  </a:lnTo>
                  <a:lnTo>
                    <a:pt x="7259193" y="1526108"/>
                  </a:lnTo>
                  <a:lnTo>
                    <a:pt x="7234187" y="1532458"/>
                  </a:lnTo>
                  <a:lnTo>
                    <a:pt x="7190041" y="1561249"/>
                  </a:lnTo>
                  <a:lnTo>
                    <a:pt x="7153923" y="1594421"/>
                  </a:lnTo>
                  <a:lnTo>
                    <a:pt x="7125830" y="1631975"/>
                  </a:lnTo>
                  <a:lnTo>
                    <a:pt x="7105764" y="1673923"/>
                  </a:lnTo>
                  <a:lnTo>
                    <a:pt x="7093725" y="1720253"/>
                  </a:lnTo>
                  <a:lnTo>
                    <a:pt x="7089724" y="1770976"/>
                  </a:lnTo>
                  <a:lnTo>
                    <a:pt x="7102424" y="1789633"/>
                  </a:lnTo>
                  <a:lnTo>
                    <a:pt x="7096074" y="1795983"/>
                  </a:lnTo>
                  <a:lnTo>
                    <a:pt x="7096074" y="1890433"/>
                  </a:lnTo>
                  <a:lnTo>
                    <a:pt x="7108380" y="1902739"/>
                  </a:lnTo>
                  <a:lnTo>
                    <a:pt x="7116216" y="1927580"/>
                  </a:lnTo>
                  <a:lnTo>
                    <a:pt x="7123062" y="1945309"/>
                  </a:lnTo>
                  <a:lnTo>
                    <a:pt x="7128904" y="1955952"/>
                  </a:lnTo>
                  <a:lnTo>
                    <a:pt x="7133780" y="1959495"/>
                  </a:lnTo>
                  <a:lnTo>
                    <a:pt x="7127430" y="1978152"/>
                  </a:lnTo>
                  <a:lnTo>
                    <a:pt x="7127430" y="1984502"/>
                  </a:lnTo>
                  <a:lnTo>
                    <a:pt x="7166521" y="2028431"/>
                  </a:lnTo>
                  <a:lnTo>
                    <a:pt x="7200443" y="2059813"/>
                  </a:lnTo>
                  <a:lnTo>
                    <a:pt x="7229221" y="2078634"/>
                  </a:lnTo>
                  <a:lnTo>
                    <a:pt x="7252843" y="2084908"/>
                  </a:lnTo>
                  <a:lnTo>
                    <a:pt x="7347293" y="2084908"/>
                  </a:lnTo>
                  <a:lnTo>
                    <a:pt x="7375487" y="2060257"/>
                  </a:lnTo>
                  <a:lnTo>
                    <a:pt x="7397394" y="2042655"/>
                  </a:lnTo>
                  <a:lnTo>
                    <a:pt x="7412990" y="2032088"/>
                  </a:lnTo>
                  <a:lnTo>
                    <a:pt x="7422312" y="2028558"/>
                  </a:lnTo>
                  <a:lnTo>
                    <a:pt x="7435774" y="2000529"/>
                  </a:lnTo>
                  <a:lnTo>
                    <a:pt x="7450772" y="1974380"/>
                  </a:lnTo>
                  <a:lnTo>
                    <a:pt x="7467320" y="1950123"/>
                  </a:lnTo>
                  <a:lnTo>
                    <a:pt x="7485405" y="1927745"/>
                  </a:lnTo>
                  <a:close/>
                </a:path>
                <a:path w="8711565" h="3179445">
                  <a:moveTo>
                    <a:pt x="8561908" y="1900758"/>
                  </a:moveTo>
                  <a:lnTo>
                    <a:pt x="8546630" y="1834730"/>
                  </a:lnTo>
                  <a:lnTo>
                    <a:pt x="8518639" y="1806511"/>
                  </a:lnTo>
                  <a:lnTo>
                    <a:pt x="8472018" y="1778774"/>
                  </a:lnTo>
                  <a:lnTo>
                    <a:pt x="8406727" y="1751533"/>
                  </a:lnTo>
                  <a:lnTo>
                    <a:pt x="8349602" y="1741792"/>
                  </a:lnTo>
                  <a:lnTo>
                    <a:pt x="8308784" y="1724063"/>
                  </a:lnTo>
                  <a:lnTo>
                    <a:pt x="8284311" y="1698332"/>
                  </a:lnTo>
                  <a:lnTo>
                    <a:pt x="8276145" y="1664614"/>
                  </a:lnTo>
                  <a:lnTo>
                    <a:pt x="8292071" y="1634756"/>
                  </a:lnTo>
                  <a:lnTo>
                    <a:pt x="8310880" y="1613420"/>
                  </a:lnTo>
                  <a:lnTo>
                    <a:pt x="8332559" y="1600619"/>
                  </a:lnTo>
                  <a:lnTo>
                    <a:pt x="8357108" y="1596351"/>
                  </a:lnTo>
                  <a:lnTo>
                    <a:pt x="8381720" y="1596351"/>
                  </a:lnTo>
                  <a:lnTo>
                    <a:pt x="8444027" y="1621358"/>
                  </a:lnTo>
                  <a:lnTo>
                    <a:pt x="8457095" y="1651228"/>
                  </a:lnTo>
                  <a:lnTo>
                    <a:pt x="8469732" y="1672564"/>
                  </a:lnTo>
                  <a:lnTo>
                    <a:pt x="8481898" y="1685366"/>
                  </a:lnTo>
                  <a:lnTo>
                    <a:pt x="8493633" y="1689620"/>
                  </a:lnTo>
                  <a:lnTo>
                    <a:pt x="8543252" y="1658658"/>
                  </a:lnTo>
                  <a:lnTo>
                    <a:pt x="8515566" y="1601546"/>
                  </a:lnTo>
                  <a:lnTo>
                    <a:pt x="8511375" y="1596351"/>
                  </a:lnTo>
                  <a:lnTo>
                    <a:pt x="8482533" y="1560741"/>
                  </a:lnTo>
                  <a:lnTo>
                    <a:pt x="8444128" y="1536255"/>
                  </a:lnTo>
                  <a:lnTo>
                    <a:pt x="8400377" y="1528089"/>
                  </a:lnTo>
                  <a:lnTo>
                    <a:pt x="8394420" y="1528089"/>
                  </a:lnTo>
                  <a:lnTo>
                    <a:pt x="8333511" y="1532813"/>
                  </a:lnTo>
                  <a:lnTo>
                    <a:pt x="8283803" y="1546961"/>
                  </a:lnTo>
                  <a:lnTo>
                    <a:pt x="8245310" y="1570532"/>
                  </a:lnTo>
                  <a:lnTo>
                    <a:pt x="8218017" y="1603527"/>
                  </a:lnTo>
                  <a:lnTo>
                    <a:pt x="8201939" y="1645958"/>
                  </a:lnTo>
                  <a:lnTo>
                    <a:pt x="8201939" y="1689620"/>
                  </a:lnTo>
                  <a:lnTo>
                    <a:pt x="8207883" y="1695970"/>
                  </a:lnTo>
                  <a:lnTo>
                    <a:pt x="8214830" y="1722894"/>
                  </a:lnTo>
                  <a:lnTo>
                    <a:pt x="8228520" y="1750441"/>
                  </a:lnTo>
                  <a:lnTo>
                    <a:pt x="8248967" y="1778647"/>
                  </a:lnTo>
                  <a:lnTo>
                    <a:pt x="8276145" y="1807489"/>
                  </a:lnTo>
                  <a:lnTo>
                    <a:pt x="8295246" y="1808289"/>
                  </a:lnTo>
                  <a:lnTo>
                    <a:pt x="8308899" y="1810677"/>
                  </a:lnTo>
                  <a:lnTo>
                    <a:pt x="8317077" y="1814639"/>
                  </a:lnTo>
                  <a:lnTo>
                    <a:pt x="8319808" y="1820189"/>
                  </a:lnTo>
                  <a:lnTo>
                    <a:pt x="8390483" y="1835200"/>
                  </a:lnTo>
                  <a:lnTo>
                    <a:pt x="8440953" y="1853641"/>
                  </a:lnTo>
                  <a:lnTo>
                    <a:pt x="8471243" y="1875485"/>
                  </a:lnTo>
                  <a:lnTo>
                    <a:pt x="8481339" y="1900758"/>
                  </a:lnTo>
                  <a:lnTo>
                    <a:pt x="8474735" y="1942338"/>
                  </a:lnTo>
                  <a:lnTo>
                    <a:pt x="8454936" y="1973795"/>
                  </a:lnTo>
                  <a:lnTo>
                    <a:pt x="8421954" y="1995119"/>
                  </a:lnTo>
                  <a:lnTo>
                    <a:pt x="8375764" y="2006320"/>
                  </a:lnTo>
                  <a:lnTo>
                    <a:pt x="8358949" y="2003996"/>
                  </a:lnTo>
                  <a:lnTo>
                    <a:pt x="8339849" y="1997011"/>
                  </a:lnTo>
                  <a:lnTo>
                    <a:pt x="8318462" y="1985352"/>
                  </a:lnTo>
                  <a:lnTo>
                    <a:pt x="8294802" y="1969020"/>
                  </a:lnTo>
                  <a:lnTo>
                    <a:pt x="8273529" y="1933778"/>
                  </a:lnTo>
                  <a:lnTo>
                    <a:pt x="8256117" y="1908606"/>
                  </a:lnTo>
                  <a:lnTo>
                    <a:pt x="8242567" y="1893493"/>
                  </a:lnTo>
                  <a:lnTo>
                    <a:pt x="8232889" y="1888451"/>
                  </a:lnTo>
                  <a:lnTo>
                    <a:pt x="8210347" y="1901926"/>
                  </a:lnTo>
                  <a:lnTo>
                    <a:pt x="8193506" y="1915744"/>
                  </a:lnTo>
                  <a:lnTo>
                    <a:pt x="8182369" y="1929904"/>
                  </a:lnTo>
                  <a:lnTo>
                    <a:pt x="8176933" y="1944408"/>
                  </a:lnTo>
                  <a:lnTo>
                    <a:pt x="8183283" y="1944408"/>
                  </a:lnTo>
                  <a:lnTo>
                    <a:pt x="8221218" y="1993430"/>
                  </a:lnTo>
                  <a:lnTo>
                    <a:pt x="8257578" y="2031542"/>
                  </a:lnTo>
                  <a:lnTo>
                    <a:pt x="8292338" y="2058771"/>
                  </a:lnTo>
                  <a:lnTo>
                    <a:pt x="8325523" y="2075103"/>
                  </a:lnTo>
                  <a:lnTo>
                    <a:pt x="8357108" y="2080539"/>
                  </a:lnTo>
                  <a:lnTo>
                    <a:pt x="8388070" y="2074583"/>
                  </a:lnTo>
                  <a:lnTo>
                    <a:pt x="8413077" y="2080539"/>
                  </a:lnTo>
                  <a:lnTo>
                    <a:pt x="8425853" y="2074583"/>
                  </a:lnTo>
                  <a:lnTo>
                    <a:pt x="8475586" y="2051405"/>
                  </a:lnTo>
                  <a:lnTo>
                    <a:pt x="8520239" y="2017941"/>
                  </a:lnTo>
                  <a:lnTo>
                    <a:pt x="8528469" y="2006320"/>
                  </a:lnTo>
                  <a:lnTo>
                    <a:pt x="8547024" y="1980171"/>
                  </a:lnTo>
                  <a:lnTo>
                    <a:pt x="8555952" y="1938058"/>
                  </a:lnTo>
                  <a:lnTo>
                    <a:pt x="8549602" y="1919401"/>
                  </a:lnTo>
                  <a:lnTo>
                    <a:pt x="8561908" y="1900758"/>
                  </a:lnTo>
                  <a:close/>
                </a:path>
                <a:path w="8711565" h="3179445">
                  <a:moveTo>
                    <a:pt x="8709533" y="2127770"/>
                  </a:moveTo>
                  <a:lnTo>
                    <a:pt x="8705177" y="2126970"/>
                  </a:lnTo>
                  <a:lnTo>
                    <a:pt x="8703589" y="2124989"/>
                  </a:lnTo>
                  <a:lnTo>
                    <a:pt x="8705177" y="2124989"/>
                  </a:lnTo>
                  <a:lnTo>
                    <a:pt x="8707945" y="2122614"/>
                  </a:lnTo>
                  <a:lnTo>
                    <a:pt x="8709012" y="2121814"/>
                  </a:lnTo>
                  <a:lnTo>
                    <a:pt x="8708479" y="2120087"/>
                  </a:lnTo>
                  <a:lnTo>
                    <a:pt x="8706358" y="2117445"/>
                  </a:lnTo>
                  <a:lnTo>
                    <a:pt x="8707425" y="2116378"/>
                  </a:lnTo>
                  <a:lnTo>
                    <a:pt x="8706231" y="2114004"/>
                  </a:lnTo>
                  <a:lnTo>
                    <a:pt x="8702789" y="2110308"/>
                  </a:lnTo>
                  <a:lnTo>
                    <a:pt x="8704377" y="2108974"/>
                  </a:lnTo>
                  <a:lnTo>
                    <a:pt x="8704504" y="2107654"/>
                  </a:lnTo>
                  <a:lnTo>
                    <a:pt x="8703183" y="2106333"/>
                  </a:lnTo>
                  <a:lnTo>
                    <a:pt x="8702789" y="2105545"/>
                  </a:lnTo>
                  <a:lnTo>
                    <a:pt x="8701722" y="2104212"/>
                  </a:lnTo>
                  <a:lnTo>
                    <a:pt x="8700275" y="2104478"/>
                  </a:lnTo>
                  <a:lnTo>
                    <a:pt x="8698420" y="2106333"/>
                  </a:lnTo>
                  <a:lnTo>
                    <a:pt x="8696935" y="2104478"/>
                  </a:lnTo>
                  <a:lnTo>
                    <a:pt x="8696960" y="2104212"/>
                  </a:lnTo>
                  <a:lnTo>
                    <a:pt x="8698954" y="2101977"/>
                  </a:lnTo>
                  <a:lnTo>
                    <a:pt x="8698293" y="2099056"/>
                  </a:lnTo>
                  <a:lnTo>
                    <a:pt x="8694852" y="2095627"/>
                  </a:lnTo>
                  <a:lnTo>
                    <a:pt x="8696439" y="2094433"/>
                  </a:lnTo>
                  <a:lnTo>
                    <a:pt x="8693785" y="2091118"/>
                  </a:lnTo>
                  <a:lnTo>
                    <a:pt x="8691804" y="2091778"/>
                  </a:lnTo>
                  <a:lnTo>
                    <a:pt x="8688895" y="2094433"/>
                  </a:lnTo>
                  <a:lnTo>
                    <a:pt x="8684285" y="2091258"/>
                  </a:lnTo>
                  <a:lnTo>
                    <a:pt x="8682545" y="2090064"/>
                  </a:lnTo>
                  <a:lnTo>
                    <a:pt x="8682545" y="2089277"/>
                  </a:lnTo>
                  <a:lnTo>
                    <a:pt x="8682545" y="2086889"/>
                  </a:lnTo>
                  <a:lnTo>
                    <a:pt x="8681491" y="2085568"/>
                  </a:lnTo>
                  <a:lnTo>
                    <a:pt x="8679243" y="2086356"/>
                  </a:lnTo>
                  <a:lnTo>
                    <a:pt x="8675802" y="2089277"/>
                  </a:lnTo>
                  <a:lnTo>
                    <a:pt x="8673427" y="2086889"/>
                  </a:lnTo>
                  <a:lnTo>
                    <a:pt x="8671839" y="2085301"/>
                  </a:lnTo>
                  <a:lnTo>
                    <a:pt x="8668525" y="2084514"/>
                  </a:lnTo>
                  <a:lnTo>
                    <a:pt x="8665883" y="2086889"/>
                  </a:lnTo>
                  <a:lnTo>
                    <a:pt x="8662314" y="2086889"/>
                  </a:lnTo>
                  <a:lnTo>
                    <a:pt x="8662314" y="2084908"/>
                  </a:lnTo>
                  <a:lnTo>
                    <a:pt x="8660447" y="2083054"/>
                  </a:lnTo>
                  <a:lnTo>
                    <a:pt x="8659000" y="2083320"/>
                  </a:lnTo>
                  <a:lnTo>
                    <a:pt x="8657145" y="2084908"/>
                  </a:lnTo>
                  <a:lnTo>
                    <a:pt x="8653970" y="2091258"/>
                  </a:lnTo>
                  <a:lnTo>
                    <a:pt x="8652916" y="2089924"/>
                  </a:lnTo>
                  <a:lnTo>
                    <a:pt x="8648941" y="2091385"/>
                  </a:lnTo>
                  <a:lnTo>
                    <a:pt x="8642071" y="2095627"/>
                  </a:lnTo>
                  <a:lnTo>
                    <a:pt x="8642858" y="2096414"/>
                  </a:lnTo>
                  <a:lnTo>
                    <a:pt x="8641270" y="2096414"/>
                  </a:lnTo>
                  <a:lnTo>
                    <a:pt x="8639683" y="2098001"/>
                  </a:lnTo>
                  <a:lnTo>
                    <a:pt x="8639683" y="2099983"/>
                  </a:lnTo>
                  <a:lnTo>
                    <a:pt x="8630564" y="2101977"/>
                  </a:lnTo>
                  <a:lnTo>
                    <a:pt x="8629371" y="2102370"/>
                  </a:lnTo>
                  <a:lnTo>
                    <a:pt x="8634920" y="2107920"/>
                  </a:lnTo>
                  <a:lnTo>
                    <a:pt x="8628977" y="2111895"/>
                  </a:lnTo>
                  <a:lnTo>
                    <a:pt x="8628443" y="2121420"/>
                  </a:lnTo>
                  <a:lnTo>
                    <a:pt x="8626589" y="2127631"/>
                  </a:lnTo>
                  <a:lnTo>
                    <a:pt x="8623414" y="2130552"/>
                  </a:lnTo>
                  <a:lnTo>
                    <a:pt x="8628570" y="2139670"/>
                  </a:lnTo>
                  <a:lnTo>
                    <a:pt x="8624214" y="2140077"/>
                  </a:lnTo>
                  <a:lnTo>
                    <a:pt x="8623414" y="2141258"/>
                  </a:lnTo>
                  <a:lnTo>
                    <a:pt x="8623414" y="2142845"/>
                  </a:lnTo>
                  <a:lnTo>
                    <a:pt x="8622627" y="2143252"/>
                  </a:lnTo>
                  <a:lnTo>
                    <a:pt x="8612695" y="2142058"/>
                  </a:lnTo>
                  <a:lnTo>
                    <a:pt x="8613102" y="2145233"/>
                  </a:lnTo>
                  <a:lnTo>
                    <a:pt x="8628570" y="2144839"/>
                  </a:lnTo>
                  <a:lnTo>
                    <a:pt x="8631225" y="2147481"/>
                  </a:lnTo>
                  <a:lnTo>
                    <a:pt x="8632546" y="2151189"/>
                  </a:lnTo>
                  <a:lnTo>
                    <a:pt x="8633333" y="2156739"/>
                  </a:lnTo>
                  <a:lnTo>
                    <a:pt x="8634400" y="2158060"/>
                  </a:lnTo>
                  <a:lnTo>
                    <a:pt x="8635848" y="2157933"/>
                  </a:lnTo>
                  <a:lnTo>
                    <a:pt x="8637702" y="2156345"/>
                  </a:lnTo>
                  <a:lnTo>
                    <a:pt x="8639683" y="2156345"/>
                  </a:lnTo>
                  <a:lnTo>
                    <a:pt x="8641410" y="2158060"/>
                  </a:lnTo>
                  <a:lnTo>
                    <a:pt x="8641436" y="2162822"/>
                  </a:lnTo>
                  <a:lnTo>
                    <a:pt x="8640483" y="2169045"/>
                  </a:lnTo>
                  <a:lnTo>
                    <a:pt x="8641804" y="2170353"/>
                  </a:lnTo>
                  <a:lnTo>
                    <a:pt x="8643264" y="2170239"/>
                  </a:lnTo>
                  <a:lnTo>
                    <a:pt x="8644852" y="2168652"/>
                  </a:lnTo>
                  <a:lnTo>
                    <a:pt x="8647227" y="2164677"/>
                  </a:lnTo>
                  <a:lnTo>
                    <a:pt x="8650795" y="2162695"/>
                  </a:lnTo>
                  <a:lnTo>
                    <a:pt x="8652116" y="2164283"/>
                  </a:lnTo>
                  <a:lnTo>
                    <a:pt x="8652789" y="2168245"/>
                  </a:lnTo>
                  <a:lnTo>
                    <a:pt x="8652789" y="2174595"/>
                  </a:lnTo>
                  <a:lnTo>
                    <a:pt x="8655964" y="2175002"/>
                  </a:lnTo>
                  <a:lnTo>
                    <a:pt x="8657552" y="2168652"/>
                  </a:lnTo>
                  <a:lnTo>
                    <a:pt x="8663902" y="2171827"/>
                  </a:lnTo>
                  <a:lnTo>
                    <a:pt x="8669058" y="2173135"/>
                  </a:lnTo>
                  <a:lnTo>
                    <a:pt x="8673020" y="2172614"/>
                  </a:lnTo>
                  <a:lnTo>
                    <a:pt x="8675903" y="2168652"/>
                  </a:lnTo>
                  <a:lnTo>
                    <a:pt x="8676195" y="2168245"/>
                  </a:lnTo>
                  <a:lnTo>
                    <a:pt x="8679104" y="2171154"/>
                  </a:lnTo>
                  <a:lnTo>
                    <a:pt x="8683866" y="2169960"/>
                  </a:lnTo>
                  <a:lnTo>
                    <a:pt x="8686013" y="2168245"/>
                  </a:lnTo>
                  <a:lnTo>
                    <a:pt x="8690483" y="2164677"/>
                  </a:lnTo>
                  <a:lnTo>
                    <a:pt x="8692070" y="2164677"/>
                  </a:lnTo>
                  <a:lnTo>
                    <a:pt x="8694852" y="2162822"/>
                  </a:lnTo>
                  <a:lnTo>
                    <a:pt x="8694826" y="2162695"/>
                  </a:lnTo>
                  <a:lnTo>
                    <a:pt x="8694458" y="2160828"/>
                  </a:lnTo>
                  <a:lnTo>
                    <a:pt x="8692070" y="2157933"/>
                  </a:lnTo>
                  <a:lnTo>
                    <a:pt x="8694115" y="2156345"/>
                  </a:lnTo>
                  <a:lnTo>
                    <a:pt x="8695652" y="2155152"/>
                  </a:lnTo>
                  <a:lnTo>
                    <a:pt x="8698027" y="2157539"/>
                  </a:lnTo>
                  <a:lnTo>
                    <a:pt x="8699741" y="2158060"/>
                  </a:lnTo>
                  <a:lnTo>
                    <a:pt x="8700808" y="2156739"/>
                  </a:lnTo>
                  <a:lnTo>
                    <a:pt x="8701595" y="2156345"/>
                  </a:lnTo>
                  <a:lnTo>
                    <a:pt x="8702548" y="2155152"/>
                  </a:lnTo>
                  <a:lnTo>
                    <a:pt x="8702662" y="2155012"/>
                  </a:lnTo>
                  <a:lnTo>
                    <a:pt x="8702396" y="2153564"/>
                  </a:lnTo>
                  <a:lnTo>
                    <a:pt x="8700808" y="2151977"/>
                  </a:lnTo>
                  <a:lnTo>
                    <a:pt x="8700808" y="2149995"/>
                  </a:lnTo>
                  <a:lnTo>
                    <a:pt x="8702396" y="2148408"/>
                  </a:lnTo>
                  <a:lnTo>
                    <a:pt x="8708746" y="2148014"/>
                  </a:lnTo>
                  <a:lnTo>
                    <a:pt x="8708352" y="2144839"/>
                  </a:lnTo>
                  <a:lnTo>
                    <a:pt x="8705825" y="2143252"/>
                  </a:lnTo>
                  <a:lnTo>
                    <a:pt x="8705177" y="2142845"/>
                  </a:lnTo>
                  <a:lnTo>
                    <a:pt x="8707552" y="2140470"/>
                  </a:lnTo>
                  <a:lnTo>
                    <a:pt x="8706625" y="2137816"/>
                  </a:lnTo>
                  <a:lnTo>
                    <a:pt x="8703183" y="2134120"/>
                  </a:lnTo>
                  <a:lnTo>
                    <a:pt x="8709533" y="2131339"/>
                  </a:lnTo>
                  <a:lnTo>
                    <a:pt x="8709533" y="2127770"/>
                  </a:lnTo>
                  <a:close/>
                </a:path>
                <a:path w="8711565" h="3179445">
                  <a:moveTo>
                    <a:pt x="8711120" y="1804314"/>
                  </a:moveTo>
                  <a:lnTo>
                    <a:pt x="8707945" y="1803514"/>
                  </a:lnTo>
                  <a:lnTo>
                    <a:pt x="8706764" y="1802333"/>
                  </a:lnTo>
                  <a:lnTo>
                    <a:pt x="8707945" y="1802333"/>
                  </a:lnTo>
                  <a:lnTo>
                    <a:pt x="8709939" y="1800339"/>
                  </a:lnTo>
                  <a:lnTo>
                    <a:pt x="8710727" y="1799818"/>
                  </a:lnTo>
                  <a:lnTo>
                    <a:pt x="8710333" y="1798497"/>
                  </a:lnTo>
                  <a:lnTo>
                    <a:pt x="8708746" y="1796376"/>
                  </a:lnTo>
                  <a:lnTo>
                    <a:pt x="8709533" y="1795856"/>
                  </a:lnTo>
                  <a:lnTo>
                    <a:pt x="8708606" y="1794268"/>
                  </a:lnTo>
                  <a:lnTo>
                    <a:pt x="8705964" y="1791614"/>
                  </a:lnTo>
                  <a:lnTo>
                    <a:pt x="8707285" y="1790293"/>
                  </a:lnTo>
                  <a:lnTo>
                    <a:pt x="8707425" y="1789226"/>
                  </a:lnTo>
                  <a:lnTo>
                    <a:pt x="8706358" y="1788439"/>
                  </a:lnTo>
                  <a:lnTo>
                    <a:pt x="8705964" y="1787639"/>
                  </a:lnTo>
                  <a:lnTo>
                    <a:pt x="8705177" y="1786851"/>
                  </a:lnTo>
                  <a:lnTo>
                    <a:pt x="8704110" y="1787118"/>
                  </a:lnTo>
                  <a:lnTo>
                    <a:pt x="8702789" y="1788439"/>
                  </a:lnTo>
                  <a:lnTo>
                    <a:pt x="8701595" y="1786851"/>
                  </a:lnTo>
                  <a:lnTo>
                    <a:pt x="8703183" y="1785264"/>
                  </a:lnTo>
                  <a:lnTo>
                    <a:pt x="8702789" y="1783156"/>
                  </a:lnTo>
                  <a:lnTo>
                    <a:pt x="8700414" y="1780501"/>
                  </a:lnTo>
                  <a:lnTo>
                    <a:pt x="8701595" y="1779701"/>
                  </a:lnTo>
                  <a:lnTo>
                    <a:pt x="8699614" y="1777060"/>
                  </a:lnTo>
                  <a:lnTo>
                    <a:pt x="8698154" y="1777593"/>
                  </a:lnTo>
                  <a:lnTo>
                    <a:pt x="8696046" y="1779701"/>
                  </a:lnTo>
                  <a:lnTo>
                    <a:pt x="8692490" y="1777326"/>
                  </a:lnTo>
                  <a:lnTo>
                    <a:pt x="8691283" y="1776526"/>
                  </a:lnTo>
                  <a:lnTo>
                    <a:pt x="8691283" y="1775739"/>
                  </a:lnTo>
                  <a:lnTo>
                    <a:pt x="8691283" y="1774151"/>
                  </a:lnTo>
                  <a:lnTo>
                    <a:pt x="8690483" y="1773097"/>
                  </a:lnTo>
                  <a:lnTo>
                    <a:pt x="8688895" y="1773631"/>
                  </a:lnTo>
                  <a:lnTo>
                    <a:pt x="8686521" y="1775739"/>
                  </a:lnTo>
                  <a:lnTo>
                    <a:pt x="8684793" y="1774151"/>
                  </a:lnTo>
                  <a:lnTo>
                    <a:pt x="8683346" y="1772831"/>
                  </a:lnTo>
                  <a:lnTo>
                    <a:pt x="8680831" y="1772297"/>
                  </a:lnTo>
                  <a:lnTo>
                    <a:pt x="8678977" y="1774151"/>
                  </a:lnTo>
                  <a:lnTo>
                    <a:pt x="8676602" y="1774151"/>
                  </a:lnTo>
                  <a:lnTo>
                    <a:pt x="8676195" y="1772564"/>
                  </a:lnTo>
                  <a:lnTo>
                    <a:pt x="8675014" y="1771370"/>
                  </a:lnTo>
                  <a:lnTo>
                    <a:pt x="8673948" y="1771510"/>
                  </a:lnTo>
                  <a:lnTo>
                    <a:pt x="8672627" y="1772564"/>
                  </a:lnTo>
                  <a:lnTo>
                    <a:pt x="8670252" y="1777326"/>
                  </a:lnTo>
                  <a:lnTo>
                    <a:pt x="8669452" y="1776272"/>
                  </a:lnTo>
                  <a:lnTo>
                    <a:pt x="8666543" y="1777326"/>
                  </a:lnTo>
                  <a:lnTo>
                    <a:pt x="8661514" y="1780501"/>
                  </a:lnTo>
                  <a:lnTo>
                    <a:pt x="8661908" y="1781289"/>
                  </a:lnTo>
                  <a:lnTo>
                    <a:pt x="8660727" y="1781289"/>
                  </a:lnTo>
                  <a:lnTo>
                    <a:pt x="8659533" y="1782089"/>
                  </a:lnTo>
                  <a:lnTo>
                    <a:pt x="8659533" y="1783676"/>
                  </a:lnTo>
                  <a:lnTo>
                    <a:pt x="8652789" y="1785264"/>
                  </a:lnTo>
                  <a:lnTo>
                    <a:pt x="8651989" y="1785658"/>
                  </a:lnTo>
                  <a:lnTo>
                    <a:pt x="8655964" y="1789633"/>
                  </a:lnTo>
                  <a:lnTo>
                    <a:pt x="8651596" y="1792401"/>
                  </a:lnTo>
                  <a:lnTo>
                    <a:pt x="8651367" y="1798497"/>
                  </a:lnTo>
                  <a:lnTo>
                    <a:pt x="8651253" y="1799818"/>
                  </a:lnTo>
                  <a:lnTo>
                    <a:pt x="8650008" y="1804187"/>
                  </a:lnTo>
                  <a:lnTo>
                    <a:pt x="8647620" y="1806295"/>
                  </a:lnTo>
                  <a:lnTo>
                    <a:pt x="8651596" y="1813039"/>
                  </a:lnTo>
                  <a:lnTo>
                    <a:pt x="8648421" y="1813445"/>
                  </a:lnTo>
                  <a:lnTo>
                    <a:pt x="8647620" y="1814233"/>
                  </a:lnTo>
                  <a:lnTo>
                    <a:pt x="8647620" y="1815426"/>
                  </a:lnTo>
                  <a:lnTo>
                    <a:pt x="8646833" y="1815820"/>
                  </a:lnTo>
                  <a:lnTo>
                    <a:pt x="8639683" y="1814626"/>
                  </a:lnTo>
                  <a:lnTo>
                    <a:pt x="8640089" y="1817014"/>
                  </a:lnTo>
                  <a:lnTo>
                    <a:pt x="8651596" y="1816620"/>
                  </a:lnTo>
                  <a:lnTo>
                    <a:pt x="8651989" y="1817408"/>
                  </a:lnTo>
                  <a:lnTo>
                    <a:pt x="8653310" y="1818741"/>
                  </a:lnTo>
                  <a:lnTo>
                    <a:pt x="8654377" y="1821510"/>
                  </a:lnTo>
                  <a:lnTo>
                    <a:pt x="8655164" y="1825739"/>
                  </a:lnTo>
                  <a:lnTo>
                    <a:pt x="8655964" y="1826539"/>
                  </a:lnTo>
                  <a:lnTo>
                    <a:pt x="8657018" y="1826412"/>
                  </a:lnTo>
                  <a:lnTo>
                    <a:pt x="8658339" y="1825345"/>
                  </a:lnTo>
                  <a:lnTo>
                    <a:pt x="8659533" y="1825345"/>
                  </a:lnTo>
                  <a:lnTo>
                    <a:pt x="8661121" y="1826933"/>
                  </a:lnTo>
                  <a:lnTo>
                    <a:pt x="8661082" y="1830108"/>
                  </a:lnTo>
                  <a:lnTo>
                    <a:pt x="8660320" y="1834870"/>
                  </a:lnTo>
                  <a:lnTo>
                    <a:pt x="8661121" y="1835670"/>
                  </a:lnTo>
                  <a:lnTo>
                    <a:pt x="8662175" y="1835404"/>
                  </a:lnTo>
                  <a:lnTo>
                    <a:pt x="8663495" y="1834083"/>
                  </a:lnTo>
                  <a:lnTo>
                    <a:pt x="8665083" y="1831301"/>
                  </a:lnTo>
                  <a:lnTo>
                    <a:pt x="8667864" y="1830108"/>
                  </a:lnTo>
                  <a:lnTo>
                    <a:pt x="8668918" y="1831174"/>
                  </a:lnTo>
                  <a:lnTo>
                    <a:pt x="8669325" y="1834083"/>
                  </a:lnTo>
                  <a:lnTo>
                    <a:pt x="8669058" y="1838845"/>
                  </a:lnTo>
                  <a:lnTo>
                    <a:pt x="8671433" y="1839239"/>
                  </a:lnTo>
                  <a:lnTo>
                    <a:pt x="8672627" y="1834083"/>
                  </a:lnTo>
                  <a:lnTo>
                    <a:pt x="8677389" y="1836737"/>
                  </a:lnTo>
                  <a:lnTo>
                    <a:pt x="8681225" y="1837791"/>
                  </a:lnTo>
                  <a:lnTo>
                    <a:pt x="8684133" y="1837258"/>
                  </a:lnTo>
                  <a:lnTo>
                    <a:pt x="8686521" y="1834083"/>
                  </a:lnTo>
                  <a:lnTo>
                    <a:pt x="8688629" y="1836204"/>
                  </a:lnTo>
                  <a:lnTo>
                    <a:pt x="8692197" y="1835404"/>
                  </a:lnTo>
                  <a:lnTo>
                    <a:pt x="8693988" y="1834083"/>
                  </a:lnTo>
                  <a:lnTo>
                    <a:pt x="8697239" y="1831695"/>
                  </a:lnTo>
                  <a:lnTo>
                    <a:pt x="8698420" y="1831695"/>
                  </a:lnTo>
                  <a:lnTo>
                    <a:pt x="8699221" y="1830908"/>
                  </a:lnTo>
                  <a:lnTo>
                    <a:pt x="8700275" y="1830108"/>
                  </a:lnTo>
                  <a:lnTo>
                    <a:pt x="8700008" y="1828660"/>
                  </a:lnTo>
                  <a:lnTo>
                    <a:pt x="8698420" y="1826539"/>
                  </a:lnTo>
                  <a:lnTo>
                    <a:pt x="8699614" y="1825345"/>
                  </a:lnTo>
                  <a:lnTo>
                    <a:pt x="8700808" y="1824151"/>
                  </a:lnTo>
                  <a:lnTo>
                    <a:pt x="8702662" y="1826018"/>
                  </a:lnTo>
                  <a:lnTo>
                    <a:pt x="8703983" y="1826539"/>
                  </a:lnTo>
                  <a:lnTo>
                    <a:pt x="8705177" y="1825345"/>
                  </a:lnTo>
                  <a:lnTo>
                    <a:pt x="8705964" y="1824291"/>
                  </a:lnTo>
                  <a:lnTo>
                    <a:pt x="8705952" y="1824151"/>
                  </a:lnTo>
                  <a:lnTo>
                    <a:pt x="8705837" y="1823237"/>
                  </a:lnTo>
                  <a:lnTo>
                    <a:pt x="8704770" y="1822170"/>
                  </a:lnTo>
                  <a:lnTo>
                    <a:pt x="8704770" y="1820583"/>
                  </a:lnTo>
                  <a:lnTo>
                    <a:pt x="8705964" y="1819389"/>
                  </a:lnTo>
                  <a:lnTo>
                    <a:pt x="8710333" y="1818995"/>
                  </a:lnTo>
                  <a:lnTo>
                    <a:pt x="8710333" y="1816620"/>
                  </a:lnTo>
                  <a:lnTo>
                    <a:pt x="8708733" y="1815820"/>
                  </a:lnTo>
                  <a:lnTo>
                    <a:pt x="8707945" y="1815426"/>
                  </a:lnTo>
                  <a:lnTo>
                    <a:pt x="8708352" y="1814626"/>
                  </a:lnTo>
                  <a:lnTo>
                    <a:pt x="8709660" y="1813572"/>
                  </a:lnTo>
                  <a:lnTo>
                    <a:pt x="8709012" y="1811731"/>
                  </a:lnTo>
                  <a:lnTo>
                    <a:pt x="8706358" y="1809076"/>
                  </a:lnTo>
                  <a:lnTo>
                    <a:pt x="8711120" y="1806689"/>
                  </a:lnTo>
                  <a:lnTo>
                    <a:pt x="8711120" y="1804314"/>
                  </a:lnTo>
                  <a:close/>
                </a:path>
              </a:pathLst>
            </a:custGeom>
            <a:solidFill>
              <a:srgbClr val="B3D2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033215" y="4919304"/>
              <a:ext cx="505612" cy="648487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7186701" y="4792700"/>
              <a:ext cx="1175385" cy="724535"/>
            </a:xfrm>
            <a:custGeom>
              <a:avLst/>
              <a:gdLst/>
              <a:ahLst/>
              <a:cxnLst/>
              <a:rect l="l" t="t" r="r" b="b"/>
              <a:pathLst>
                <a:path w="1175384" h="724535">
                  <a:moveTo>
                    <a:pt x="291312" y="680643"/>
                  </a:moveTo>
                  <a:lnTo>
                    <a:pt x="289725" y="670318"/>
                  </a:lnTo>
                  <a:lnTo>
                    <a:pt x="284162" y="665962"/>
                  </a:lnTo>
                  <a:lnTo>
                    <a:pt x="273850" y="667550"/>
                  </a:lnTo>
                  <a:lnTo>
                    <a:pt x="281787" y="687387"/>
                  </a:lnTo>
                  <a:lnTo>
                    <a:pt x="284962" y="689368"/>
                  </a:lnTo>
                  <a:lnTo>
                    <a:pt x="291312" y="680643"/>
                  </a:lnTo>
                  <a:close/>
                </a:path>
                <a:path w="1175384" h="724535">
                  <a:moveTo>
                    <a:pt x="336550" y="38100"/>
                  </a:moveTo>
                  <a:lnTo>
                    <a:pt x="327596" y="25793"/>
                  </a:lnTo>
                  <a:lnTo>
                    <a:pt x="323850" y="20637"/>
                  </a:lnTo>
                  <a:lnTo>
                    <a:pt x="311150" y="38100"/>
                  </a:lnTo>
                  <a:lnTo>
                    <a:pt x="323850" y="25793"/>
                  </a:lnTo>
                  <a:lnTo>
                    <a:pt x="336550" y="38100"/>
                  </a:lnTo>
                  <a:close/>
                </a:path>
                <a:path w="1175384" h="724535">
                  <a:moveTo>
                    <a:pt x="347662" y="0"/>
                  </a:moveTo>
                  <a:lnTo>
                    <a:pt x="332981" y="0"/>
                  </a:lnTo>
                  <a:lnTo>
                    <a:pt x="332981" y="16662"/>
                  </a:lnTo>
                  <a:lnTo>
                    <a:pt x="336943" y="16662"/>
                  </a:lnTo>
                  <a:lnTo>
                    <a:pt x="347662" y="0"/>
                  </a:lnTo>
                  <a:close/>
                </a:path>
                <a:path w="1175384" h="724535">
                  <a:moveTo>
                    <a:pt x="348856" y="631037"/>
                  </a:moveTo>
                  <a:lnTo>
                    <a:pt x="341312" y="616343"/>
                  </a:lnTo>
                  <a:lnTo>
                    <a:pt x="338531" y="614362"/>
                  </a:lnTo>
                  <a:lnTo>
                    <a:pt x="334175" y="620318"/>
                  </a:lnTo>
                  <a:lnTo>
                    <a:pt x="335762" y="630631"/>
                  </a:lnTo>
                  <a:lnTo>
                    <a:pt x="344487" y="636981"/>
                  </a:lnTo>
                  <a:lnTo>
                    <a:pt x="348856" y="631037"/>
                  </a:lnTo>
                  <a:close/>
                </a:path>
                <a:path w="1175384" h="724535">
                  <a:moveTo>
                    <a:pt x="368693" y="214312"/>
                  </a:moveTo>
                  <a:lnTo>
                    <a:pt x="367207" y="204787"/>
                  </a:lnTo>
                  <a:lnTo>
                    <a:pt x="365887" y="196303"/>
                  </a:lnTo>
                  <a:lnTo>
                    <a:pt x="357479" y="180784"/>
                  </a:lnTo>
                  <a:lnTo>
                    <a:pt x="357187" y="180517"/>
                  </a:lnTo>
                  <a:lnTo>
                    <a:pt x="357187" y="204787"/>
                  </a:lnTo>
                  <a:lnTo>
                    <a:pt x="347662" y="221449"/>
                  </a:lnTo>
                  <a:lnTo>
                    <a:pt x="342112" y="221449"/>
                  </a:lnTo>
                  <a:lnTo>
                    <a:pt x="351637" y="204787"/>
                  </a:lnTo>
                  <a:lnTo>
                    <a:pt x="357187" y="204787"/>
                  </a:lnTo>
                  <a:lnTo>
                    <a:pt x="357187" y="180517"/>
                  </a:lnTo>
                  <a:lnTo>
                    <a:pt x="343458" y="167728"/>
                  </a:lnTo>
                  <a:lnTo>
                    <a:pt x="335635" y="163512"/>
                  </a:lnTo>
                  <a:lnTo>
                    <a:pt x="323850" y="157162"/>
                  </a:lnTo>
                  <a:lnTo>
                    <a:pt x="317893" y="163512"/>
                  </a:lnTo>
                  <a:lnTo>
                    <a:pt x="63106" y="163512"/>
                  </a:lnTo>
                  <a:lnTo>
                    <a:pt x="17627" y="170116"/>
                  </a:lnTo>
                  <a:lnTo>
                    <a:pt x="0" y="214312"/>
                  </a:lnTo>
                  <a:lnTo>
                    <a:pt x="6642" y="225107"/>
                  </a:lnTo>
                  <a:lnTo>
                    <a:pt x="15074" y="234061"/>
                  </a:lnTo>
                  <a:lnTo>
                    <a:pt x="25298" y="241173"/>
                  </a:lnTo>
                  <a:lnTo>
                    <a:pt x="37312" y="246456"/>
                  </a:lnTo>
                  <a:lnTo>
                    <a:pt x="75806" y="233756"/>
                  </a:lnTo>
                  <a:lnTo>
                    <a:pt x="75806" y="240106"/>
                  </a:lnTo>
                  <a:lnTo>
                    <a:pt x="94856" y="233756"/>
                  </a:lnTo>
                  <a:lnTo>
                    <a:pt x="145656" y="240106"/>
                  </a:lnTo>
                  <a:lnTo>
                    <a:pt x="139306" y="277812"/>
                  </a:lnTo>
                  <a:lnTo>
                    <a:pt x="152006" y="290906"/>
                  </a:lnTo>
                  <a:lnTo>
                    <a:pt x="139306" y="373456"/>
                  </a:lnTo>
                  <a:lnTo>
                    <a:pt x="139306" y="392899"/>
                  </a:lnTo>
                  <a:lnTo>
                    <a:pt x="152006" y="430606"/>
                  </a:lnTo>
                  <a:lnTo>
                    <a:pt x="145656" y="436956"/>
                  </a:lnTo>
                  <a:lnTo>
                    <a:pt x="145656" y="609206"/>
                  </a:lnTo>
                  <a:lnTo>
                    <a:pt x="139306" y="672706"/>
                  </a:lnTo>
                  <a:lnTo>
                    <a:pt x="145656" y="672706"/>
                  </a:lnTo>
                  <a:lnTo>
                    <a:pt x="148031" y="691045"/>
                  </a:lnTo>
                  <a:lnTo>
                    <a:pt x="155181" y="705548"/>
                  </a:lnTo>
                  <a:lnTo>
                    <a:pt x="167081" y="716241"/>
                  </a:lnTo>
                  <a:lnTo>
                    <a:pt x="183756" y="723112"/>
                  </a:lnTo>
                  <a:lnTo>
                    <a:pt x="234950" y="698106"/>
                  </a:lnTo>
                  <a:lnTo>
                    <a:pt x="228600" y="666356"/>
                  </a:lnTo>
                  <a:lnTo>
                    <a:pt x="228600" y="599287"/>
                  </a:lnTo>
                  <a:lnTo>
                    <a:pt x="228600" y="585000"/>
                  </a:lnTo>
                  <a:lnTo>
                    <a:pt x="228600" y="303606"/>
                  </a:lnTo>
                  <a:lnTo>
                    <a:pt x="222250" y="240106"/>
                  </a:lnTo>
                  <a:lnTo>
                    <a:pt x="241300" y="233756"/>
                  </a:lnTo>
                  <a:lnTo>
                    <a:pt x="247256" y="240106"/>
                  </a:lnTo>
                  <a:lnTo>
                    <a:pt x="330200" y="240106"/>
                  </a:lnTo>
                  <a:lnTo>
                    <a:pt x="336550" y="246456"/>
                  </a:lnTo>
                  <a:lnTo>
                    <a:pt x="352374" y="233756"/>
                  </a:lnTo>
                  <a:lnTo>
                    <a:pt x="367703" y="221449"/>
                  </a:lnTo>
                  <a:lnTo>
                    <a:pt x="368693" y="220662"/>
                  </a:lnTo>
                  <a:lnTo>
                    <a:pt x="368693" y="214312"/>
                  </a:lnTo>
                  <a:close/>
                </a:path>
                <a:path w="1175384" h="724535">
                  <a:moveTo>
                    <a:pt x="408520" y="652729"/>
                  </a:moveTo>
                  <a:lnTo>
                    <a:pt x="406793" y="646912"/>
                  </a:lnTo>
                  <a:lnTo>
                    <a:pt x="401243" y="638175"/>
                  </a:lnTo>
                  <a:lnTo>
                    <a:pt x="396087" y="638975"/>
                  </a:lnTo>
                  <a:lnTo>
                    <a:pt x="394093" y="641743"/>
                  </a:lnTo>
                  <a:lnTo>
                    <a:pt x="394893" y="646912"/>
                  </a:lnTo>
                  <a:lnTo>
                    <a:pt x="406400" y="655637"/>
                  </a:lnTo>
                  <a:lnTo>
                    <a:pt x="408520" y="652729"/>
                  </a:lnTo>
                  <a:close/>
                </a:path>
                <a:path w="1175384" h="724535">
                  <a:moveTo>
                    <a:pt x="409181" y="47625"/>
                  </a:moveTo>
                  <a:lnTo>
                    <a:pt x="405206" y="55956"/>
                  </a:lnTo>
                  <a:lnTo>
                    <a:pt x="400050" y="55956"/>
                  </a:lnTo>
                  <a:lnTo>
                    <a:pt x="395681" y="47625"/>
                  </a:lnTo>
                  <a:lnTo>
                    <a:pt x="390525" y="47625"/>
                  </a:lnTo>
                  <a:lnTo>
                    <a:pt x="395681" y="71437"/>
                  </a:lnTo>
                  <a:lnTo>
                    <a:pt x="409181" y="63106"/>
                  </a:lnTo>
                  <a:lnTo>
                    <a:pt x="409181" y="55956"/>
                  </a:lnTo>
                  <a:lnTo>
                    <a:pt x="409181" y="47625"/>
                  </a:lnTo>
                  <a:close/>
                </a:path>
                <a:path w="1175384" h="724535">
                  <a:moveTo>
                    <a:pt x="1175321" y="188125"/>
                  </a:moveTo>
                  <a:lnTo>
                    <a:pt x="1162621" y="174193"/>
                  </a:lnTo>
                  <a:lnTo>
                    <a:pt x="1162621" y="456412"/>
                  </a:lnTo>
                  <a:lnTo>
                    <a:pt x="1162621" y="466725"/>
                  </a:lnTo>
                  <a:lnTo>
                    <a:pt x="1121346" y="466725"/>
                  </a:lnTo>
                  <a:lnTo>
                    <a:pt x="1121346" y="456412"/>
                  </a:lnTo>
                  <a:lnTo>
                    <a:pt x="1162621" y="456412"/>
                  </a:lnTo>
                  <a:lnTo>
                    <a:pt x="1162621" y="174193"/>
                  </a:lnTo>
                  <a:lnTo>
                    <a:pt x="1146746" y="156768"/>
                  </a:lnTo>
                  <a:lnTo>
                    <a:pt x="1099121" y="156768"/>
                  </a:lnTo>
                  <a:lnTo>
                    <a:pt x="1080071" y="177406"/>
                  </a:lnTo>
                  <a:lnTo>
                    <a:pt x="1080071" y="280987"/>
                  </a:lnTo>
                  <a:lnTo>
                    <a:pt x="1099121" y="301625"/>
                  </a:lnTo>
                  <a:lnTo>
                    <a:pt x="1080071" y="332587"/>
                  </a:lnTo>
                  <a:lnTo>
                    <a:pt x="1080071" y="446087"/>
                  </a:lnTo>
                  <a:lnTo>
                    <a:pt x="1089596" y="497687"/>
                  </a:lnTo>
                  <a:lnTo>
                    <a:pt x="1080071" y="508000"/>
                  </a:lnTo>
                  <a:lnTo>
                    <a:pt x="1089596" y="538962"/>
                  </a:lnTo>
                  <a:lnTo>
                    <a:pt x="1080071" y="580237"/>
                  </a:lnTo>
                  <a:lnTo>
                    <a:pt x="1080071" y="611187"/>
                  </a:lnTo>
                  <a:lnTo>
                    <a:pt x="1089596" y="683425"/>
                  </a:lnTo>
                  <a:lnTo>
                    <a:pt x="1080071" y="693737"/>
                  </a:lnTo>
                  <a:lnTo>
                    <a:pt x="1146746" y="724306"/>
                  </a:lnTo>
                  <a:lnTo>
                    <a:pt x="1175321" y="693737"/>
                  </a:lnTo>
                  <a:lnTo>
                    <a:pt x="1172933" y="657618"/>
                  </a:lnTo>
                  <a:lnTo>
                    <a:pt x="1165796" y="631825"/>
                  </a:lnTo>
                  <a:lnTo>
                    <a:pt x="1153883" y="616343"/>
                  </a:lnTo>
                  <a:lnTo>
                    <a:pt x="1137221" y="611187"/>
                  </a:lnTo>
                  <a:lnTo>
                    <a:pt x="1137221" y="600875"/>
                  </a:lnTo>
                  <a:lnTo>
                    <a:pt x="1165796" y="600875"/>
                  </a:lnTo>
                  <a:lnTo>
                    <a:pt x="1165796" y="569912"/>
                  </a:lnTo>
                  <a:lnTo>
                    <a:pt x="1175321" y="518325"/>
                  </a:lnTo>
                  <a:lnTo>
                    <a:pt x="1165796" y="518325"/>
                  </a:lnTo>
                  <a:lnTo>
                    <a:pt x="1156271" y="508000"/>
                  </a:lnTo>
                  <a:lnTo>
                    <a:pt x="1171511" y="466725"/>
                  </a:lnTo>
                  <a:lnTo>
                    <a:pt x="1175321" y="456412"/>
                  </a:lnTo>
                  <a:lnTo>
                    <a:pt x="1175321" y="446087"/>
                  </a:lnTo>
                  <a:lnTo>
                    <a:pt x="1165796" y="435775"/>
                  </a:lnTo>
                  <a:lnTo>
                    <a:pt x="1175321" y="425450"/>
                  </a:lnTo>
                  <a:lnTo>
                    <a:pt x="1175321" y="229400"/>
                  </a:lnTo>
                  <a:lnTo>
                    <a:pt x="1165796" y="219075"/>
                  </a:lnTo>
                  <a:lnTo>
                    <a:pt x="1175321" y="208762"/>
                  </a:lnTo>
                  <a:lnTo>
                    <a:pt x="1175321" y="188125"/>
                  </a:lnTo>
                  <a:close/>
                </a:path>
              </a:pathLst>
            </a:custGeom>
            <a:solidFill>
              <a:srgbClr val="B3D2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530868" y="4863345"/>
              <a:ext cx="967981" cy="648881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10018131" y="4948673"/>
              <a:ext cx="590550" cy="560070"/>
            </a:xfrm>
            <a:custGeom>
              <a:avLst/>
              <a:gdLst/>
              <a:ahLst/>
              <a:cxnLst/>
              <a:rect l="l" t="t" r="r" b="b"/>
              <a:pathLst>
                <a:path w="590550" h="560070">
                  <a:moveTo>
                    <a:pt x="28181" y="455612"/>
                  </a:moveTo>
                  <a:lnTo>
                    <a:pt x="28181" y="457199"/>
                  </a:lnTo>
                  <a:lnTo>
                    <a:pt x="29768" y="458127"/>
                  </a:lnTo>
                  <a:lnTo>
                    <a:pt x="32943" y="459181"/>
                  </a:lnTo>
                  <a:lnTo>
                    <a:pt x="32943" y="461302"/>
                  </a:lnTo>
                  <a:lnTo>
                    <a:pt x="34137" y="462889"/>
                  </a:lnTo>
                  <a:lnTo>
                    <a:pt x="36512" y="463943"/>
                  </a:lnTo>
                  <a:lnTo>
                    <a:pt x="38493" y="463943"/>
                  </a:lnTo>
                  <a:lnTo>
                    <a:pt x="42202" y="463143"/>
                  </a:lnTo>
                  <a:lnTo>
                    <a:pt x="44056" y="461302"/>
                  </a:lnTo>
                  <a:lnTo>
                    <a:pt x="44056" y="456399"/>
                  </a:lnTo>
                  <a:lnTo>
                    <a:pt x="32943" y="456399"/>
                  </a:lnTo>
                  <a:lnTo>
                    <a:pt x="28181" y="455612"/>
                  </a:lnTo>
                  <a:close/>
                </a:path>
                <a:path w="590550" h="560070">
                  <a:moveTo>
                    <a:pt x="44389" y="454418"/>
                  </a:moveTo>
                  <a:lnTo>
                    <a:pt x="37706" y="454418"/>
                  </a:lnTo>
                  <a:lnTo>
                    <a:pt x="37706" y="455218"/>
                  </a:lnTo>
                  <a:lnTo>
                    <a:pt x="32943" y="456399"/>
                  </a:lnTo>
                  <a:lnTo>
                    <a:pt x="44056" y="456399"/>
                  </a:lnTo>
                  <a:lnTo>
                    <a:pt x="44056" y="455218"/>
                  </a:lnTo>
                  <a:lnTo>
                    <a:pt x="44389" y="454418"/>
                  </a:lnTo>
                  <a:close/>
                </a:path>
                <a:path w="590550" h="560070">
                  <a:moveTo>
                    <a:pt x="32550" y="443306"/>
                  </a:moveTo>
                  <a:lnTo>
                    <a:pt x="19456" y="443306"/>
                  </a:lnTo>
                  <a:lnTo>
                    <a:pt x="21043" y="445287"/>
                  </a:lnTo>
                  <a:lnTo>
                    <a:pt x="21043" y="449262"/>
                  </a:lnTo>
                  <a:lnTo>
                    <a:pt x="21831" y="449262"/>
                  </a:lnTo>
                  <a:lnTo>
                    <a:pt x="22758" y="450722"/>
                  </a:lnTo>
                  <a:lnTo>
                    <a:pt x="23812" y="453631"/>
                  </a:lnTo>
                  <a:lnTo>
                    <a:pt x="31356" y="455218"/>
                  </a:lnTo>
                  <a:lnTo>
                    <a:pt x="36512" y="454418"/>
                  </a:lnTo>
                  <a:lnTo>
                    <a:pt x="44389" y="454418"/>
                  </a:lnTo>
                  <a:lnTo>
                    <a:pt x="44716" y="453631"/>
                  </a:lnTo>
                  <a:lnTo>
                    <a:pt x="46037" y="453631"/>
                  </a:lnTo>
                  <a:lnTo>
                    <a:pt x="45740" y="452831"/>
                  </a:lnTo>
                  <a:lnTo>
                    <a:pt x="27393" y="452831"/>
                  </a:lnTo>
                  <a:lnTo>
                    <a:pt x="26593" y="452437"/>
                  </a:lnTo>
                  <a:lnTo>
                    <a:pt x="26672" y="451510"/>
                  </a:lnTo>
                  <a:lnTo>
                    <a:pt x="30035" y="446087"/>
                  </a:lnTo>
                  <a:lnTo>
                    <a:pt x="32550" y="443306"/>
                  </a:lnTo>
                  <a:close/>
                </a:path>
                <a:path w="590550" h="560070">
                  <a:moveTo>
                    <a:pt x="43256" y="450049"/>
                  </a:moveTo>
                  <a:lnTo>
                    <a:pt x="34925" y="450049"/>
                  </a:lnTo>
                  <a:lnTo>
                    <a:pt x="27393" y="452831"/>
                  </a:lnTo>
                  <a:lnTo>
                    <a:pt x="45740" y="452831"/>
                  </a:lnTo>
                  <a:lnTo>
                    <a:pt x="45250" y="451510"/>
                  </a:lnTo>
                  <a:lnTo>
                    <a:pt x="44323" y="450329"/>
                  </a:lnTo>
                  <a:lnTo>
                    <a:pt x="43256" y="450049"/>
                  </a:lnTo>
                  <a:close/>
                </a:path>
                <a:path w="590550" h="560070">
                  <a:moveTo>
                    <a:pt x="25400" y="387743"/>
                  </a:moveTo>
                  <a:lnTo>
                    <a:pt x="23558" y="387743"/>
                  </a:lnTo>
                  <a:lnTo>
                    <a:pt x="21831" y="389470"/>
                  </a:lnTo>
                  <a:lnTo>
                    <a:pt x="20243" y="392899"/>
                  </a:lnTo>
                  <a:lnTo>
                    <a:pt x="21043" y="394893"/>
                  </a:lnTo>
                  <a:lnTo>
                    <a:pt x="9398" y="398856"/>
                  </a:lnTo>
                  <a:lnTo>
                    <a:pt x="3568" y="403491"/>
                  </a:lnTo>
                  <a:lnTo>
                    <a:pt x="3568" y="408774"/>
                  </a:lnTo>
                  <a:lnTo>
                    <a:pt x="0" y="413931"/>
                  </a:lnTo>
                  <a:lnTo>
                    <a:pt x="0" y="417106"/>
                  </a:lnTo>
                  <a:lnTo>
                    <a:pt x="800" y="417906"/>
                  </a:lnTo>
                  <a:lnTo>
                    <a:pt x="0" y="419887"/>
                  </a:lnTo>
                  <a:lnTo>
                    <a:pt x="1909" y="430136"/>
                  </a:lnTo>
                  <a:lnTo>
                    <a:pt x="5259" y="437454"/>
                  </a:lnTo>
                  <a:lnTo>
                    <a:pt x="10049" y="441843"/>
                  </a:lnTo>
                  <a:lnTo>
                    <a:pt x="16281" y="443306"/>
                  </a:lnTo>
                  <a:lnTo>
                    <a:pt x="34137" y="443306"/>
                  </a:lnTo>
                  <a:lnTo>
                    <a:pt x="44450" y="439610"/>
                  </a:lnTo>
                  <a:lnTo>
                    <a:pt x="49606" y="434174"/>
                  </a:lnTo>
                  <a:lnTo>
                    <a:pt x="49606" y="427037"/>
                  </a:lnTo>
                  <a:lnTo>
                    <a:pt x="50406" y="427037"/>
                  </a:lnTo>
                  <a:lnTo>
                    <a:pt x="50800" y="425843"/>
                  </a:lnTo>
                  <a:lnTo>
                    <a:pt x="50800" y="415124"/>
                  </a:lnTo>
                  <a:lnTo>
                    <a:pt x="49745" y="414070"/>
                  </a:lnTo>
                  <a:lnTo>
                    <a:pt x="48158" y="410641"/>
                  </a:lnTo>
                  <a:lnTo>
                    <a:pt x="46037" y="404812"/>
                  </a:lnTo>
                  <a:lnTo>
                    <a:pt x="41275" y="399249"/>
                  </a:lnTo>
                  <a:lnTo>
                    <a:pt x="36258" y="396481"/>
                  </a:lnTo>
                  <a:lnTo>
                    <a:pt x="30962" y="396481"/>
                  </a:lnTo>
                  <a:lnTo>
                    <a:pt x="30162" y="395681"/>
                  </a:lnTo>
                  <a:lnTo>
                    <a:pt x="30162" y="394893"/>
                  </a:lnTo>
                  <a:lnTo>
                    <a:pt x="30962" y="394093"/>
                  </a:lnTo>
                  <a:lnTo>
                    <a:pt x="30962" y="391058"/>
                  </a:lnTo>
                  <a:lnTo>
                    <a:pt x="29108" y="389064"/>
                  </a:lnTo>
                  <a:lnTo>
                    <a:pt x="25400" y="387743"/>
                  </a:lnTo>
                  <a:close/>
                </a:path>
                <a:path w="590550" h="560070">
                  <a:moveTo>
                    <a:pt x="114693" y="105968"/>
                  </a:moveTo>
                  <a:lnTo>
                    <a:pt x="108343" y="105968"/>
                  </a:lnTo>
                  <a:lnTo>
                    <a:pt x="95643" y="118262"/>
                  </a:lnTo>
                  <a:lnTo>
                    <a:pt x="108343" y="130962"/>
                  </a:lnTo>
                  <a:lnTo>
                    <a:pt x="127000" y="130962"/>
                  </a:lnTo>
                  <a:lnTo>
                    <a:pt x="127000" y="118668"/>
                  </a:lnTo>
                  <a:lnTo>
                    <a:pt x="114693" y="105968"/>
                  </a:lnTo>
                  <a:close/>
                </a:path>
                <a:path w="590550" h="560070">
                  <a:moveTo>
                    <a:pt x="384597" y="194462"/>
                  </a:moveTo>
                  <a:lnTo>
                    <a:pt x="221462" y="194462"/>
                  </a:lnTo>
                  <a:lnTo>
                    <a:pt x="227418" y="200812"/>
                  </a:lnTo>
                  <a:lnTo>
                    <a:pt x="215112" y="225818"/>
                  </a:lnTo>
                  <a:lnTo>
                    <a:pt x="220662" y="327024"/>
                  </a:lnTo>
                  <a:lnTo>
                    <a:pt x="214718" y="383781"/>
                  </a:lnTo>
                  <a:lnTo>
                    <a:pt x="226618" y="427824"/>
                  </a:lnTo>
                  <a:lnTo>
                    <a:pt x="220070" y="434127"/>
                  </a:lnTo>
                  <a:lnTo>
                    <a:pt x="214712" y="453032"/>
                  </a:lnTo>
                  <a:lnTo>
                    <a:pt x="210545" y="484537"/>
                  </a:lnTo>
                  <a:lnTo>
                    <a:pt x="207568" y="528637"/>
                  </a:lnTo>
                  <a:lnTo>
                    <a:pt x="215036" y="542353"/>
                  </a:lnTo>
                  <a:lnTo>
                    <a:pt x="222751" y="552148"/>
                  </a:lnTo>
                  <a:lnTo>
                    <a:pt x="230714" y="558023"/>
                  </a:lnTo>
                  <a:lnTo>
                    <a:pt x="238925" y="559981"/>
                  </a:lnTo>
                  <a:lnTo>
                    <a:pt x="258218" y="552247"/>
                  </a:lnTo>
                  <a:lnTo>
                    <a:pt x="272056" y="541334"/>
                  </a:lnTo>
                  <a:lnTo>
                    <a:pt x="280441" y="527244"/>
                  </a:lnTo>
                  <a:lnTo>
                    <a:pt x="283375" y="509981"/>
                  </a:lnTo>
                  <a:lnTo>
                    <a:pt x="283455" y="476643"/>
                  </a:lnTo>
                  <a:lnTo>
                    <a:pt x="222250" y="476643"/>
                  </a:lnTo>
                  <a:lnTo>
                    <a:pt x="220662" y="475056"/>
                  </a:lnTo>
                  <a:lnTo>
                    <a:pt x="220662" y="471881"/>
                  </a:lnTo>
                  <a:lnTo>
                    <a:pt x="283466" y="471881"/>
                  </a:lnTo>
                  <a:lnTo>
                    <a:pt x="283768" y="346074"/>
                  </a:lnTo>
                  <a:lnTo>
                    <a:pt x="271462" y="307974"/>
                  </a:lnTo>
                  <a:lnTo>
                    <a:pt x="277812" y="289318"/>
                  </a:lnTo>
                  <a:lnTo>
                    <a:pt x="294331" y="279026"/>
                  </a:lnTo>
                  <a:lnTo>
                    <a:pt x="306187" y="267196"/>
                  </a:lnTo>
                  <a:lnTo>
                    <a:pt x="313381" y="253826"/>
                  </a:lnTo>
                  <a:lnTo>
                    <a:pt x="315912" y="238912"/>
                  </a:lnTo>
                  <a:lnTo>
                    <a:pt x="315912" y="232562"/>
                  </a:lnTo>
                  <a:lnTo>
                    <a:pt x="303212" y="213512"/>
                  </a:lnTo>
                  <a:lnTo>
                    <a:pt x="394295" y="213512"/>
                  </a:lnTo>
                  <a:lnTo>
                    <a:pt x="384597" y="194462"/>
                  </a:lnTo>
                  <a:close/>
                </a:path>
                <a:path w="590550" h="560070">
                  <a:moveTo>
                    <a:pt x="394295" y="213512"/>
                  </a:moveTo>
                  <a:lnTo>
                    <a:pt x="303212" y="213512"/>
                  </a:lnTo>
                  <a:lnTo>
                    <a:pt x="315912" y="213918"/>
                  </a:lnTo>
                  <a:lnTo>
                    <a:pt x="447281" y="466318"/>
                  </a:lnTo>
                  <a:lnTo>
                    <a:pt x="449636" y="489985"/>
                  </a:lnTo>
                  <a:lnTo>
                    <a:pt x="456704" y="512560"/>
                  </a:lnTo>
                  <a:lnTo>
                    <a:pt x="468487" y="534043"/>
                  </a:lnTo>
                  <a:lnTo>
                    <a:pt x="484987" y="554431"/>
                  </a:lnTo>
                  <a:lnTo>
                    <a:pt x="491337" y="554431"/>
                  </a:lnTo>
                  <a:lnTo>
                    <a:pt x="529043" y="542124"/>
                  </a:lnTo>
                  <a:lnTo>
                    <a:pt x="567131" y="542124"/>
                  </a:lnTo>
                  <a:lnTo>
                    <a:pt x="579437" y="529818"/>
                  </a:lnTo>
                  <a:lnTo>
                    <a:pt x="579758" y="445287"/>
                  </a:lnTo>
                  <a:lnTo>
                    <a:pt x="551916" y="445287"/>
                  </a:lnTo>
                  <a:lnTo>
                    <a:pt x="544512" y="443039"/>
                  </a:lnTo>
                  <a:lnTo>
                    <a:pt x="542137" y="438543"/>
                  </a:lnTo>
                  <a:lnTo>
                    <a:pt x="542137" y="436562"/>
                  </a:lnTo>
                  <a:lnTo>
                    <a:pt x="552183" y="436562"/>
                  </a:lnTo>
                  <a:lnTo>
                    <a:pt x="557212" y="434454"/>
                  </a:lnTo>
                  <a:lnTo>
                    <a:pt x="557212" y="428218"/>
                  </a:lnTo>
                  <a:lnTo>
                    <a:pt x="579822" y="428218"/>
                  </a:lnTo>
                  <a:lnTo>
                    <a:pt x="579843" y="422668"/>
                  </a:lnTo>
                  <a:lnTo>
                    <a:pt x="569481" y="390918"/>
                  </a:lnTo>
                  <a:lnTo>
                    <a:pt x="498081" y="390918"/>
                  </a:lnTo>
                  <a:lnTo>
                    <a:pt x="466725" y="378218"/>
                  </a:lnTo>
                  <a:lnTo>
                    <a:pt x="446597" y="327466"/>
                  </a:lnTo>
                  <a:lnTo>
                    <a:pt x="425261" y="278079"/>
                  </a:lnTo>
                  <a:lnTo>
                    <a:pt x="402717" y="230058"/>
                  </a:lnTo>
                  <a:lnTo>
                    <a:pt x="394295" y="213512"/>
                  </a:lnTo>
                  <a:close/>
                </a:path>
                <a:path w="590550" h="560070">
                  <a:moveTo>
                    <a:pt x="567131" y="542124"/>
                  </a:moveTo>
                  <a:lnTo>
                    <a:pt x="529043" y="542124"/>
                  </a:lnTo>
                  <a:lnTo>
                    <a:pt x="554443" y="548868"/>
                  </a:lnTo>
                  <a:lnTo>
                    <a:pt x="560387" y="548868"/>
                  </a:lnTo>
                  <a:lnTo>
                    <a:pt x="567131" y="542124"/>
                  </a:lnTo>
                  <a:close/>
                </a:path>
                <a:path w="590550" h="560070">
                  <a:moveTo>
                    <a:pt x="176212" y="479818"/>
                  </a:moveTo>
                  <a:lnTo>
                    <a:pt x="174625" y="479818"/>
                  </a:lnTo>
                  <a:lnTo>
                    <a:pt x="173037" y="481406"/>
                  </a:lnTo>
                  <a:lnTo>
                    <a:pt x="173037" y="487756"/>
                  </a:lnTo>
                  <a:lnTo>
                    <a:pt x="177266" y="492518"/>
                  </a:lnTo>
                  <a:lnTo>
                    <a:pt x="185737" y="495693"/>
                  </a:lnTo>
                  <a:lnTo>
                    <a:pt x="190500" y="494106"/>
                  </a:lnTo>
                  <a:lnTo>
                    <a:pt x="176212" y="479818"/>
                  </a:lnTo>
                  <a:close/>
                </a:path>
                <a:path w="590550" h="560070">
                  <a:moveTo>
                    <a:pt x="222250" y="471881"/>
                  </a:moveTo>
                  <a:lnTo>
                    <a:pt x="220662" y="471881"/>
                  </a:lnTo>
                  <a:lnTo>
                    <a:pt x="220662" y="475056"/>
                  </a:lnTo>
                  <a:lnTo>
                    <a:pt x="222250" y="476643"/>
                  </a:lnTo>
                  <a:lnTo>
                    <a:pt x="223837" y="476643"/>
                  </a:lnTo>
                  <a:lnTo>
                    <a:pt x="225425" y="475056"/>
                  </a:lnTo>
                  <a:lnTo>
                    <a:pt x="222250" y="471881"/>
                  </a:lnTo>
                  <a:close/>
                </a:path>
                <a:path w="590550" h="560070">
                  <a:moveTo>
                    <a:pt x="283466" y="471881"/>
                  </a:moveTo>
                  <a:lnTo>
                    <a:pt x="222250" y="471881"/>
                  </a:lnTo>
                  <a:lnTo>
                    <a:pt x="225425" y="475056"/>
                  </a:lnTo>
                  <a:lnTo>
                    <a:pt x="223837" y="476643"/>
                  </a:lnTo>
                  <a:lnTo>
                    <a:pt x="283455" y="476643"/>
                  </a:lnTo>
                  <a:lnTo>
                    <a:pt x="283466" y="471881"/>
                  </a:lnTo>
                  <a:close/>
                </a:path>
                <a:path w="590550" h="560070">
                  <a:moveTo>
                    <a:pt x="579788" y="437261"/>
                  </a:moveTo>
                  <a:lnTo>
                    <a:pt x="579758" y="445287"/>
                  </a:lnTo>
                  <a:lnTo>
                    <a:pt x="590550" y="445287"/>
                  </a:lnTo>
                  <a:lnTo>
                    <a:pt x="580722" y="437825"/>
                  </a:lnTo>
                  <a:lnTo>
                    <a:pt x="579788" y="437261"/>
                  </a:lnTo>
                  <a:close/>
                </a:path>
                <a:path w="590550" h="560070">
                  <a:moveTo>
                    <a:pt x="579822" y="428218"/>
                  </a:moveTo>
                  <a:lnTo>
                    <a:pt x="557212" y="428218"/>
                  </a:lnTo>
                  <a:lnTo>
                    <a:pt x="564053" y="429287"/>
                  </a:lnTo>
                  <a:lnTo>
                    <a:pt x="571890" y="432490"/>
                  </a:lnTo>
                  <a:lnTo>
                    <a:pt x="579788" y="437261"/>
                  </a:lnTo>
                  <a:lnTo>
                    <a:pt x="579822" y="428218"/>
                  </a:lnTo>
                  <a:close/>
                </a:path>
                <a:path w="590550" h="560070">
                  <a:moveTo>
                    <a:pt x="537375" y="0"/>
                  </a:moveTo>
                  <a:lnTo>
                    <a:pt x="492926" y="25004"/>
                  </a:lnTo>
                  <a:lnTo>
                    <a:pt x="497284" y="75897"/>
                  </a:lnTo>
                  <a:lnTo>
                    <a:pt x="502839" y="120251"/>
                  </a:lnTo>
                  <a:lnTo>
                    <a:pt x="509586" y="158054"/>
                  </a:lnTo>
                  <a:lnTo>
                    <a:pt x="517525" y="189306"/>
                  </a:lnTo>
                  <a:lnTo>
                    <a:pt x="512116" y="191265"/>
                  </a:lnTo>
                  <a:lnTo>
                    <a:pt x="508198" y="197145"/>
                  </a:lnTo>
                  <a:lnTo>
                    <a:pt x="505768" y="206944"/>
                  </a:lnTo>
                  <a:lnTo>
                    <a:pt x="504825" y="220662"/>
                  </a:lnTo>
                  <a:lnTo>
                    <a:pt x="504825" y="296456"/>
                  </a:lnTo>
                  <a:lnTo>
                    <a:pt x="517131" y="378218"/>
                  </a:lnTo>
                  <a:lnTo>
                    <a:pt x="498081" y="390918"/>
                  </a:lnTo>
                  <a:lnTo>
                    <a:pt x="569481" y="390918"/>
                  </a:lnTo>
                  <a:lnTo>
                    <a:pt x="567537" y="384962"/>
                  </a:lnTo>
                  <a:lnTo>
                    <a:pt x="573887" y="384962"/>
                  </a:lnTo>
                  <a:lnTo>
                    <a:pt x="581025" y="44449"/>
                  </a:lnTo>
                  <a:lnTo>
                    <a:pt x="570545" y="24993"/>
                  </a:lnTo>
                  <a:lnTo>
                    <a:pt x="559790" y="11114"/>
                  </a:lnTo>
                  <a:lnTo>
                    <a:pt x="548731" y="2778"/>
                  </a:lnTo>
                  <a:lnTo>
                    <a:pt x="537375" y="0"/>
                  </a:lnTo>
                  <a:close/>
                </a:path>
                <a:path w="590550" h="560070">
                  <a:moveTo>
                    <a:pt x="240906" y="5549"/>
                  </a:moveTo>
                  <a:lnTo>
                    <a:pt x="209550" y="30556"/>
                  </a:lnTo>
                  <a:lnTo>
                    <a:pt x="209351" y="84584"/>
                  </a:lnTo>
                  <a:lnTo>
                    <a:pt x="209231" y="138112"/>
                  </a:lnTo>
                  <a:lnTo>
                    <a:pt x="215112" y="169062"/>
                  </a:lnTo>
                  <a:lnTo>
                    <a:pt x="201388" y="170253"/>
                  </a:lnTo>
                  <a:lnTo>
                    <a:pt x="191590" y="173824"/>
                  </a:lnTo>
                  <a:lnTo>
                    <a:pt x="185714" y="179778"/>
                  </a:lnTo>
                  <a:lnTo>
                    <a:pt x="183756" y="188112"/>
                  </a:lnTo>
                  <a:lnTo>
                    <a:pt x="196062" y="200812"/>
                  </a:lnTo>
                  <a:lnTo>
                    <a:pt x="215112" y="200812"/>
                  </a:lnTo>
                  <a:lnTo>
                    <a:pt x="221462" y="194462"/>
                  </a:lnTo>
                  <a:lnTo>
                    <a:pt x="384597" y="194462"/>
                  </a:lnTo>
                  <a:lnTo>
                    <a:pt x="378967" y="183402"/>
                  </a:lnTo>
                  <a:lnTo>
                    <a:pt x="354012" y="138112"/>
                  </a:lnTo>
                  <a:lnTo>
                    <a:pt x="330793" y="84584"/>
                  </a:lnTo>
                  <a:lnTo>
                    <a:pt x="311543" y="44646"/>
                  </a:lnTo>
                  <a:lnTo>
                    <a:pt x="296265" y="18301"/>
                  </a:lnTo>
                  <a:lnTo>
                    <a:pt x="290591" y="11899"/>
                  </a:lnTo>
                  <a:lnTo>
                    <a:pt x="265912" y="11899"/>
                  </a:lnTo>
                  <a:lnTo>
                    <a:pt x="240906" y="5549"/>
                  </a:lnTo>
                  <a:close/>
                </a:path>
                <a:path w="590550" h="560070">
                  <a:moveTo>
                    <a:pt x="284962" y="5549"/>
                  </a:moveTo>
                  <a:lnTo>
                    <a:pt x="265912" y="11899"/>
                  </a:lnTo>
                  <a:lnTo>
                    <a:pt x="290591" y="11899"/>
                  </a:lnTo>
                  <a:lnTo>
                    <a:pt x="284962" y="5549"/>
                  </a:lnTo>
                  <a:close/>
                </a:path>
              </a:pathLst>
            </a:custGeom>
            <a:solidFill>
              <a:srgbClr val="B3D2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6742510" y="6192989"/>
            <a:ext cx="159956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z="1600" b="1" dirty="0">
                <a:solidFill>
                  <a:srgbClr val="FFFFFF"/>
                </a:solidFill>
                <a:latin typeface="Helvetica"/>
                <a:cs typeface="Helvetica"/>
                <a:hlinkClick r:id="rId24"/>
              </a:rPr>
              <a:t>ww</a:t>
            </a:r>
            <a:r>
              <a:rPr sz="1600" b="1" spc="-60" dirty="0">
                <a:solidFill>
                  <a:srgbClr val="FFFFFF"/>
                </a:solidFill>
                <a:latin typeface="Helvetica"/>
                <a:cs typeface="Helvetica"/>
                <a:hlinkClick r:id="rId24"/>
              </a:rPr>
              <a:t>w</a:t>
            </a:r>
            <a:r>
              <a:rPr sz="1600" b="1" dirty="0">
                <a:solidFill>
                  <a:srgbClr val="FFFFFF"/>
                </a:solidFill>
                <a:latin typeface="Helvetica"/>
                <a:cs typeface="Helvetica"/>
                <a:hlinkClick r:id="rId24"/>
              </a:rPr>
              <a:t>.nwrc.ac.uk</a:t>
            </a:r>
            <a:endParaRPr sz="1600">
              <a:latin typeface="Helvetica"/>
              <a:cs typeface="Helvetica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9753460" y="6228479"/>
            <a:ext cx="113157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z="1600" b="1" spc="-5" dirty="0">
                <a:solidFill>
                  <a:srgbClr val="0374BB"/>
                </a:solidFill>
                <a:latin typeface="Helvetica"/>
                <a:cs typeface="Helvetica"/>
              </a:rPr>
              <a:t>#ApplyNow</a:t>
            </a:r>
            <a:endParaRPr sz="1600">
              <a:latin typeface="Helvetica"/>
              <a:cs typeface="Helvetic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751" y="2010121"/>
            <a:ext cx="6219611" cy="484787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357128" y="2934693"/>
            <a:ext cx="3419475" cy="14960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Despite</a:t>
            </a:r>
            <a:r>
              <a:rPr sz="1600" spc="10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current</a:t>
            </a:r>
            <a:r>
              <a:rPr sz="1600" spc="10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lockdown</a:t>
            </a:r>
            <a:r>
              <a:rPr sz="1600" spc="10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restrictions </a:t>
            </a:r>
            <a:r>
              <a:rPr sz="1600" spc="-430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the course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has been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very enjoyable 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and informative. I’ve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learnt a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lot and 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feel I’ve developed as an artist</a:t>
            </a:r>
            <a:endParaRPr sz="1600">
              <a:latin typeface="Helvetica-Light"/>
              <a:cs typeface="Helvetica-Light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600">
              <a:latin typeface="Helvetica-Light"/>
              <a:cs typeface="Helvetica-Light"/>
            </a:endParaRPr>
          </a:p>
          <a:p>
            <a:pPr marL="12700">
              <a:lnSpc>
                <a:spcPct val="100000"/>
              </a:lnSpc>
            </a:pPr>
            <a:r>
              <a:rPr sz="1600" b="1" dirty="0">
                <a:solidFill>
                  <a:srgbClr val="FFFFFF"/>
                </a:solidFill>
                <a:latin typeface="Helvetica"/>
                <a:cs typeface="Helvetica"/>
              </a:rPr>
              <a:t>Ciara</a:t>
            </a:r>
            <a:r>
              <a:rPr sz="1600" b="1" spc="-2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Helvetica"/>
                <a:cs typeface="Helvetica"/>
              </a:rPr>
              <a:t>Harkin</a:t>
            </a:r>
            <a:endParaRPr sz="1600">
              <a:latin typeface="Helvetica"/>
              <a:cs typeface="Helvetic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12193270" cy="6581775"/>
            <a:chOff x="0" y="0"/>
            <a:chExt cx="12193270" cy="658177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3193" cy="171444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5402" y="6457835"/>
              <a:ext cx="21094" cy="4739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5402" y="5657138"/>
              <a:ext cx="2778302" cy="84809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39861" y="262968"/>
              <a:ext cx="2539422" cy="1011388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449269" y="184606"/>
              <a:ext cx="7855584" cy="1052195"/>
            </a:xfrm>
            <a:custGeom>
              <a:avLst/>
              <a:gdLst/>
              <a:ahLst/>
              <a:cxnLst/>
              <a:rect l="l" t="t" r="r" b="b"/>
              <a:pathLst>
                <a:path w="7855584" h="1052195">
                  <a:moveTo>
                    <a:pt x="322440" y="504304"/>
                  </a:moveTo>
                  <a:lnTo>
                    <a:pt x="320014" y="485495"/>
                  </a:lnTo>
                  <a:lnTo>
                    <a:pt x="312724" y="466166"/>
                  </a:lnTo>
                  <a:lnTo>
                    <a:pt x="300570" y="446316"/>
                  </a:lnTo>
                  <a:lnTo>
                    <a:pt x="283552" y="425932"/>
                  </a:lnTo>
                  <a:lnTo>
                    <a:pt x="205193" y="436105"/>
                  </a:lnTo>
                  <a:lnTo>
                    <a:pt x="136994" y="425932"/>
                  </a:lnTo>
                  <a:lnTo>
                    <a:pt x="77063" y="438975"/>
                  </a:lnTo>
                  <a:lnTo>
                    <a:pt x="34251" y="454799"/>
                  </a:lnTo>
                  <a:lnTo>
                    <a:pt x="8559" y="473379"/>
                  </a:lnTo>
                  <a:lnTo>
                    <a:pt x="0" y="494741"/>
                  </a:lnTo>
                  <a:lnTo>
                    <a:pt x="3670" y="506183"/>
                  </a:lnTo>
                  <a:lnTo>
                    <a:pt x="14655" y="521360"/>
                  </a:lnTo>
                  <a:lnTo>
                    <a:pt x="32969" y="540270"/>
                  </a:lnTo>
                  <a:lnTo>
                    <a:pt x="58623" y="562927"/>
                  </a:lnTo>
                  <a:lnTo>
                    <a:pt x="254241" y="553351"/>
                  </a:lnTo>
                  <a:lnTo>
                    <a:pt x="273380" y="553351"/>
                  </a:lnTo>
                  <a:lnTo>
                    <a:pt x="322440" y="504304"/>
                  </a:lnTo>
                  <a:close/>
                </a:path>
                <a:path w="7855584" h="1052195">
                  <a:moveTo>
                    <a:pt x="926642" y="177076"/>
                  </a:moveTo>
                  <a:lnTo>
                    <a:pt x="922413" y="149936"/>
                  </a:lnTo>
                  <a:lnTo>
                    <a:pt x="909739" y="126530"/>
                  </a:lnTo>
                  <a:lnTo>
                    <a:pt x="888619" y="106870"/>
                  </a:lnTo>
                  <a:lnTo>
                    <a:pt x="876795" y="100507"/>
                  </a:lnTo>
                  <a:lnTo>
                    <a:pt x="859040" y="90944"/>
                  </a:lnTo>
                  <a:lnTo>
                    <a:pt x="850074" y="100507"/>
                  </a:lnTo>
                  <a:lnTo>
                    <a:pt x="466026" y="100507"/>
                  </a:lnTo>
                  <a:lnTo>
                    <a:pt x="418160" y="90944"/>
                  </a:lnTo>
                  <a:lnTo>
                    <a:pt x="396963" y="110451"/>
                  </a:lnTo>
                  <a:lnTo>
                    <a:pt x="381825" y="131305"/>
                  </a:lnTo>
                  <a:lnTo>
                    <a:pt x="372732" y="153517"/>
                  </a:lnTo>
                  <a:lnTo>
                    <a:pt x="369709" y="177076"/>
                  </a:lnTo>
                  <a:lnTo>
                    <a:pt x="380250" y="193344"/>
                  </a:lnTo>
                  <a:lnTo>
                    <a:pt x="393331" y="206844"/>
                  </a:lnTo>
                  <a:lnTo>
                    <a:pt x="408965" y="217576"/>
                  </a:lnTo>
                  <a:lnTo>
                    <a:pt x="427139" y="225539"/>
                  </a:lnTo>
                  <a:lnTo>
                    <a:pt x="485165" y="206387"/>
                  </a:lnTo>
                  <a:lnTo>
                    <a:pt x="485165" y="215963"/>
                  </a:lnTo>
                  <a:lnTo>
                    <a:pt x="513880" y="206387"/>
                  </a:lnTo>
                  <a:lnTo>
                    <a:pt x="590448" y="215963"/>
                  </a:lnTo>
                  <a:lnTo>
                    <a:pt x="580885" y="272783"/>
                  </a:lnTo>
                  <a:lnTo>
                    <a:pt x="600011" y="292531"/>
                  </a:lnTo>
                  <a:lnTo>
                    <a:pt x="580885" y="416966"/>
                  </a:lnTo>
                  <a:lnTo>
                    <a:pt x="580885" y="446278"/>
                  </a:lnTo>
                  <a:lnTo>
                    <a:pt x="600011" y="503110"/>
                  </a:lnTo>
                  <a:lnTo>
                    <a:pt x="590448" y="512673"/>
                  </a:lnTo>
                  <a:lnTo>
                    <a:pt x="590448" y="772299"/>
                  </a:lnTo>
                  <a:lnTo>
                    <a:pt x="580885" y="868032"/>
                  </a:lnTo>
                  <a:lnTo>
                    <a:pt x="590448" y="868032"/>
                  </a:lnTo>
                  <a:lnTo>
                    <a:pt x="594029" y="895654"/>
                  </a:lnTo>
                  <a:lnTo>
                    <a:pt x="604799" y="917524"/>
                  </a:lnTo>
                  <a:lnTo>
                    <a:pt x="622744" y="933640"/>
                  </a:lnTo>
                  <a:lnTo>
                    <a:pt x="647877" y="944003"/>
                  </a:lnTo>
                  <a:lnTo>
                    <a:pt x="725043" y="906297"/>
                  </a:lnTo>
                  <a:lnTo>
                    <a:pt x="715479" y="858456"/>
                  </a:lnTo>
                  <a:lnTo>
                    <a:pt x="715479" y="311683"/>
                  </a:lnTo>
                  <a:lnTo>
                    <a:pt x="705904" y="215963"/>
                  </a:lnTo>
                  <a:lnTo>
                    <a:pt x="734618" y="206387"/>
                  </a:lnTo>
                  <a:lnTo>
                    <a:pt x="743597" y="215963"/>
                  </a:lnTo>
                  <a:lnTo>
                    <a:pt x="868616" y="215963"/>
                  </a:lnTo>
                  <a:lnTo>
                    <a:pt x="878192" y="225539"/>
                  </a:lnTo>
                  <a:lnTo>
                    <a:pt x="902055" y="206387"/>
                  </a:lnTo>
                  <a:lnTo>
                    <a:pt x="926642" y="186651"/>
                  </a:lnTo>
                  <a:lnTo>
                    <a:pt x="926642" y="177076"/>
                  </a:lnTo>
                  <a:close/>
                </a:path>
                <a:path w="7855584" h="1052195">
                  <a:moveTo>
                    <a:pt x="984072" y="512076"/>
                  </a:moveTo>
                  <a:lnTo>
                    <a:pt x="973899" y="501904"/>
                  </a:lnTo>
                  <a:lnTo>
                    <a:pt x="963726" y="512076"/>
                  </a:lnTo>
                  <a:lnTo>
                    <a:pt x="984072" y="512076"/>
                  </a:lnTo>
                  <a:close/>
                </a:path>
                <a:path w="7855584" h="1052195">
                  <a:moveTo>
                    <a:pt x="1199438" y="1046302"/>
                  </a:moveTo>
                  <a:lnTo>
                    <a:pt x="1198232" y="1041514"/>
                  </a:lnTo>
                  <a:lnTo>
                    <a:pt x="1188059" y="1033716"/>
                  </a:lnTo>
                  <a:lnTo>
                    <a:pt x="1184478" y="1039101"/>
                  </a:lnTo>
                  <a:lnTo>
                    <a:pt x="1185075" y="1043889"/>
                  </a:lnTo>
                  <a:lnTo>
                    <a:pt x="1195844" y="1051674"/>
                  </a:lnTo>
                  <a:lnTo>
                    <a:pt x="1199438" y="1046302"/>
                  </a:lnTo>
                  <a:close/>
                </a:path>
                <a:path w="7855584" h="1052195">
                  <a:moveTo>
                    <a:pt x="1207211" y="120840"/>
                  </a:moveTo>
                  <a:lnTo>
                    <a:pt x="1189888" y="98107"/>
                  </a:lnTo>
                  <a:lnTo>
                    <a:pt x="1178496" y="83146"/>
                  </a:lnTo>
                  <a:lnTo>
                    <a:pt x="1110297" y="92125"/>
                  </a:lnTo>
                  <a:lnTo>
                    <a:pt x="1100721" y="92125"/>
                  </a:lnTo>
                  <a:lnTo>
                    <a:pt x="1101090" y="95732"/>
                  </a:lnTo>
                  <a:lnTo>
                    <a:pt x="1081582" y="92125"/>
                  </a:lnTo>
                  <a:lnTo>
                    <a:pt x="1079601" y="96012"/>
                  </a:lnTo>
                  <a:lnTo>
                    <a:pt x="1077391" y="94526"/>
                  </a:lnTo>
                  <a:lnTo>
                    <a:pt x="1078598" y="93916"/>
                  </a:lnTo>
                  <a:lnTo>
                    <a:pt x="1081379" y="91541"/>
                  </a:lnTo>
                  <a:lnTo>
                    <a:pt x="1079982" y="87744"/>
                  </a:lnTo>
                  <a:lnTo>
                    <a:pt x="1075842" y="83908"/>
                  </a:lnTo>
                  <a:lnTo>
                    <a:pt x="1075842" y="103365"/>
                  </a:lnTo>
                  <a:lnTo>
                    <a:pt x="1072680" y="109550"/>
                  </a:lnTo>
                  <a:lnTo>
                    <a:pt x="1071422" y="108280"/>
                  </a:lnTo>
                  <a:lnTo>
                    <a:pt x="1071422" y="105905"/>
                  </a:lnTo>
                  <a:lnTo>
                    <a:pt x="1073810" y="103492"/>
                  </a:lnTo>
                  <a:lnTo>
                    <a:pt x="1075842" y="103365"/>
                  </a:lnTo>
                  <a:lnTo>
                    <a:pt x="1075842" y="83908"/>
                  </a:lnTo>
                  <a:lnTo>
                    <a:pt x="1074407" y="82562"/>
                  </a:lnTo>
                  <a:lnTo>
                    <a:pt x="1084580" y="78371"/>
                  </a:lnTo>
                  <a:lnTo>
                    <a:pt x="1084580" y="73583"/>
                  </a:lnTo>
                  <a:lnTo>
                    <a:pt x="1078598" y="71793"/>
                  </a:lnTo>
                  <a:lnTo>
                    <a:pt x="1075601" y="68795"/>
                  </a:lnTo>
                  <a:lnTo>
                    <a:pt x="1078598" y="68795"/>
                  </a:lnTo>
                  <a:lnTo>
                    <a:pt x="1081582" y="65811"/>
                  </a:lnTo>
                  <a:lnTo>
                    <a:pt x="1083576" y="64223"/>
                  </a:lnTo>
                  <a:lnTo>
                    <a:pt x="1082776" y="61823"/>
                  </a:lnTo>
                  <a:lnTo>
                    <a:pt x="1079195" y="58635"/>
                  </a:lnTo>
                  <a:lnTo>
                    <a:pt x="1080782" y="56642"/>
                  </a:lnTo>
                  <a:lnTo>
                    <a:pt x="1079195" y="53060"/>
                  </a:lnTo>
                  <a:lnTo>
                    <a:pt x="1074407" y="47853"/>
                  </a:lnTo>
                  <a:lnTo>
                    <a:pt x="1076388" y="45872"/>
                  </a:lnTo>
                  <a:lnTo>
                    <a:pt x="1076591" y="43891"/>
                  </a:lnTo>
                  <a:lnTo>
                    <a:pt x="1075004" y="41884"/>
                  </a:lnTo>
                  <a:lnTo>
                    <a:pt x="1074699" y="41287"/>
                  </a:lnTo>
                  <a:lnTo>
                    <a:pt x="1074407" y="40690"/>
                  </a:lnTo>
                  <a:lnTo>
                    <a:pt x="1072413" y="39103"/>
                  </a:lnTo>
                  <a:lnTo>
                    <a:pt x="1070013" y="39306"/>
                  </a:lnTo>
                  <a:lnTo>
                    <a:pt x="1067219" y="41287"/>
                  </a:lnTo>
                  <a:lnTo>
                    <a:pt x="1065428" y="38887"/>
                  </a:lnTo>
                  <a:lnTo>
                    <a:pt x="1068222" y="35699"/>
                  </a:lnTo>
                  <a:lnTo>
                    <a:pt x="1067219" y="31508"/>
                  </a:lnTo>
                  <a:lnTo>
                    <a:pt x="1062431" y="26327"/>
                  </a:lnTo>
                  <a:lnTo>
                    <a:pt x="1063625" y="25133"/>
                  </a:lnTo>
                  <a:lnTo>
                    <a:pt x="1064831" y="23939"/>
                  </a:lnTo>
                  <a:lnTo>
                    <a:pt x="1060831" y="19951"/>
                  </a:lnTo>
                  <a:lnTo>
                    <a:pt x="1057846" y="21145"/>
                  </a:lnTo>
                  <a:lnTo>
                    <a:pt x="1053465" y="25133"/>
                  </a:lnTo>
                  <a:lnTo>
                    <a:pt x="1046734" y="19761"/>
                  </a:lnTo>
                  <a:lnTo>
                    <a:pt x="1044486" y="17957"/>
                  </a:lnTo>
                  <a:lnTo>
                    <a:pt x="1044486" y="17348"/>
                  </a:lnTo>
                  <a:lnTo>
                    <a:pt x="1044486" y="13169"/>
                  </a:lnTo>
                  <a:lnTo>
                    <a:pt x="1042885" y="11582"/>
                  </a:lnTo>
                  <a:lnTo>
                    <a:pt x="1039507" y="12966"/>
                  </a:lnTo>
                  <a:lnTo>
                    <a:pt x="1034326" y="17348"/>
                  </a:lnTo>
                  <a:lnTo>
                    <a:pt x="1030960" y="13766"/>
                  </a:lnTo>
                  <a:lnTo>
                    <a:pt x="1028344" y="10972"/>
                  </a:lnTo>
                  <a:lnTo>
                    <a:pt x="1023353" y="9779"/>
                  </a:lnTo>
                  <a:lnTo>
                    <a:pt x="1019365" y="13766"/>
                  </a:lnTo>
                  <a:lnTo>
                    <a:pt x="1013993" y="13766"/>
                  </a:lnTo>
                  <a:lnTo>
                    <a:pt x="1013993" y="10782"/>
                  </a:lnTo>
                  <a:lnTo>
                    <a:pt x="1012786" y="9588"/>
                  </a:lnTo>
                  <a:lnTo>
                    <a:pt x="1011186" y="8382"/>
                  </a:lnTo>
                  <a:lnTo>
                    <a:pt x="1008989" y="8788"/>
                  </a:lnTo>
                  <a:lnTo>
                    <a:pt x="1006208" y="10782"/>
                  </a:lnTo>
                  <a:lnTo>
                    <a:pt x="1001420" y="19761"/>
                  </a:lnTo>
                  <a:lnTo>
                    <a:pt x="999820" y="18173"/>
                  </a:lnTo>
                  <a:lnTo>
                    <a:pt x="993838" y="20345"/>
                  </a:lnTo>
                  <a:lnTo>
                    <a:pt x="983475" y="26327"/>
                  </a:lnTo>
                  <a:lnTo>
                    <a:pt x="985266" y="28130"/>
                  </a:lnTo>
                  <a:lnTo>
                    <a:pt x="982281" y="28130"/>
                  </a:lnTo>
                  <a:lnTo>
                    <a:pt x="979881" y="29921"/>
                  </a:lnTo>
                  <a:lnTo>
                    <a:pt x="979881" y="32308"/>
                  </a:lnTo>
                  <a:lnTo>
                    <a:pt x="966724" y="35306"/>
                  </a:lnTo>
                  <a:lnTo>
                    <a:pt x="964933" y="36499"/>
                  </a:lnTo>
                  <a:lnTo>
                    <a:pt x="972705" y="44272"/>
                  </a:lnTo>
                  <a:lnTo>
                    <a:pt x="963726" y="50266"/>
                  </a:lnTo>
                  <a:lnTo>
                    <a:pt x="962761" y="59563"/>
                  </a:lnTo>
                  <a:lnTo>
                    <a:pt x="961034" y="67144"/>
                  </a:lnTo>
                  <a:lnTo>
                    <a:pt x="958570" y="73025"/>
                  </a:lnTo>
                  <a:lnTo>
                    <a:pt x="955357" y="77177"/>
                  </a:lnTo>
                  <a:lnTo>
                    <a:pt x="963726" y="90335"/>
                  </a:lnTo>
                  <a:lnTo>
                    <a:pt x="957148" y="91541"/>
                  </a:lnTo>
                  <a:lnTo>
                    <a:pt x="955357" y="92735"/>
                  </a:lnTo>
                  <a:lnTo>
                    <a:pt x="955357" y="94526"/>
                  </a:lnTo>
                  <a:lnTo>
                    <a:pt x="954760" y="96329"/>
                  </a:lnTo>
                  <a:lnTo>
                    <a:pt x="940409" y="93916"/>
                  </a:lnTo>
                  <a:lnTo>
                    <a:pt x="940409" y="98704"/>
                  </a:lnTo>
                  <a:lnTo>
                    <a:pt x="963726" y="98107"/>
                  </a:lnTo>
                  <a:lnTo>
                    <a:pt x="964933" y="98704"/>
                  </a:lnTo>
                  <a:lnTo>
                    <a:pt x="967320" y="101904"/>
                  </a:lnTo>
                  <a:lnTo>
                    <a:pt x="969518" y="107492"/>
                  </a:lnTo>
                  <a:lnTo>
                    <a:pt x="971511" y="115468"/>
                  </a:lnTo>
                  <a:lnTo>
                    <a:pt x="973099" y="117068"/>
                  </a:lnTo>
                  <a:lnTo>
                    <a:pt x="975106" y="116662"/>
                  </a:lnTo>
                  <a:lnTo>
                    <a:pt x="977493" y="114261"/>
                  </a:lnTo>
                  <a:lnTo>
                    <a:pt x="979881" y="114871"/>
                  </a:lnTo>
                  <a:lnTo>
                    <a:pt x="982675" y="117665"/>
                  </a:lnTo>
                  <a:lnTo>
                    <a:pt x="982751" y="124434"/>
                  </a:lnTo>
                  <a:lnTo>
                    <a:pt x="981684" y="133413"/>
                  </a:lnTo>
                  <a:lnTo>
                    <a:pt x="983665" y="135420"/>
                  </a:lnTo>
                  <a:lnTo>
                    <a:pt x="985659" y="135013"/>
                  </a:lnTo>
                  <a:lnTo>
                    <a:pt x="987666" y="132219"/>
                  </a:lnTo>
                  <a:lnTo>
                    <a:pt x="991844" y="126834"/>
                  </a:lnTo>
                  <a:lnTo>
                    <a:pt x="996632" y="124434"/>
                  </a:lnTo>
                  <a:lnTo>
                    <a:pt x="998626" y="126441"/>
                  </a:lnTo>
                  <a:lnTo>
                    <a:pt x="999629" y="132219"/>
                  </a:lnTo>
                  <a:lnTo>
                    <a:pt x="999629" y="141795"/>
                  </a:lnTo>
                  <a:lnTo>
                    <a:pt x="1005014" y="141795"/>
                  </a:lnTo>
                  <a:lnTo>
                    <a:pt x="1006805" y="132219"/>
                  </a:lnTo>
                  <a:lnTo>
                    <a:pt x="1016381" y="137007"/>
                  </a:lnTo>
                  <a:lnTo>
                    <a:pt x="1024153" y="139192"/>
                  </a:lnTo>
                  <a:lnTo>
                    <a:pt x="1030147" y="138798"/>
                  </a:lnTo>
                  <a:lnTo>
                    <a:pt x="1034910" y="132219"/>
                  </a:lnTo>
                  <a:lnTo>
                    <a:pt x="1039304" y="136207"/>
                  </a:lnTo>
                  <a:lnTo>
                    <a:pt x="1046492" y="134404"/>
                  </a:lnTo>
                  <a:lnTo>
                    <a:pt x="1049362" y="132219"/>
                  </a:lnTo>
                  <a:lnTo>
                    <a:pt x="1056462" y="126834"/>
                  </a:lnTo>
                  <a:lnTo>
                    <a:pt x="1058252" y="127431"/>
                  </a:lnTo>
                  <a:lnTo>
                    <a:pt x="1058837" y="126834"/>
                  </a:lnTo>
                  <a:lnTo>
                    <a:pt x="1060043" y="125628"/>
                  </a:lnTo>
                  <a:lnTo>
                    <a:pt x="1061542" y="124434"/>
                  </a:lnTo>
                  <a:lnTo>
                    <a:pt x="1062037" y="124040"/>
                  </a:lnTo>
                  <a:lnTo>
                    <a:pt x="1061440" y="121259"/>
                  </a:lnTo>
                  <a:lnTo>
                    <a:pt x="1058252" y="117259"/>
                  </a:lnTo>
                  <a:lnTo>
                    <a:pt x="1061618" y="114261"/>
                  </a:lnTo>
                  <a:lnTo>
                    <a:pt x="1063637" y="112471"/>
                  </a:lnTo>
                  <a:lnTo>
                    <a:pt x="1067219" y="116065"/>
                  </a:lnTo>
                  <a:lnTo>
                    <a:pt x="1068997" y="116763"/>
                  </a:lnTo>
                  <a:lnTo>
                    <a:pt x="1052258" y="149555"/>
                  </a:lnTo>
                  <a:lnTo>
                    <a:pt x="1061834" y="149555"/>
                  </a:lnTo>
                  <a:lnTo>
                    <a:pt x="1061834" y="159131"/>
                  </a:lnTo>
                  <a:lnTo>
                    <a:pt x="1052258" y="168109"/>
                  </a:lnTo>
                  <a:lnTo>
                    <a:pt x="1052258" y="263817"/>
                  </a:lnTo>
                  <a:lnTo>
                    <a:pt x="1054950" y="296684"/>
                  </a:lnTo>
                  <a:lnTo>
                    <a:pt x="1055852" y="337845"/>
                  </a:lnTo>
                  <a:lnTo>
                    <a:pt x="1054950" y="387311"/>
                  </a:lnTo>
                  <a:lnTo>
                    <a:pt x="1052258" y="445071"/>
                  </a:lnTo>
                  <a:lnTo>
                    <a:pt x="1052258" y="588645"/>
                  </a:lnTo>
                  <a:lnTo>
                    <a:pt x="1072007" y="616775"/>
                  </a:lnTo>
                  <a:lnTo>
                    <a:pt x="1061834" y="626948"/>
                  </a:lnTo>
                  <a:lnTo>
                    <a:pt x="1061834" y="722045"/>
                  </a:lnTo>
                  <a:lnTo>
                    <a:pt x="1052258" y="789038"/>
                  </a:lnTo>
                  <a:lnTo>
                    <a:pt x="1072007" y="817168"/>
                  </a:lnTo>
                  <a:lnTo>
                    <a:pt x="1042708" y="893749"/>
                  </a:lnTo>
                  <a:lnTo>
                    <a:pt x="1067003" y="914158"/>
                  </a:lnTo>
                  <a:lnTo>
                    <a:pt x="1089660" y="928738"/>
                  </a:lnTo>
                  <a:lnTo>
                    <a:pt x="1110665" y="937475"/>
                  </a:lnTo>
                  <a:lnTo>
                    <a:pt x="1130033" y="940396"/>
                  </a:lnTo>
                  <a:lnTo>
                    <a:pt x="1139609" y="940396"/>
                  </a:lnTo>
                  <a:lnTo>
                    <a:pt x="1207211" y="903312"/>
                  </a:lnTo>
                  <a:lnTo>
                    <a:pt x="1178496" y="827341"/>
                  </a:lnTo>
                  <a:lnTo>
                    <a:pt x="1186878" y="824344"/>
                  </a:lnTo>
                  <a:lnTo>
                    <a:pt x="1192847" y="815378"/>
                  </a:lnTo>
                  <a:lnTo>
                    <a:pt x="1196441" y="800417"/>
                  </a:lnTo>
                  <a:lnTo>
                    <a:pt x="1197635" y="779462"/>
                  </a:lnTo>
                  <a:lnTo>
                    <a:pt x="1197635" y="664629"/>
                  </a:lnTo>
                  <a:lnTo>
                    <a:pt x="1196441" y="626592"/>
                  </a:lnTo>
                  <a:lnTo>
                    <a:pt x="1192847" y="593280"/>
                  </a:lnTo>
                  <a:lnTo>
                    <a:pt x="1186878" y="564680"/>
                  </a:lnTo>
                  <a:lnTo>
                    <a:pt x="1178496" y="540804"/>
                  </a:lnTo>
                  <a:lnTo>
                    <a:pt x="1186878" y="537806"/>
                  </a:lnTo>
                  <a:lnTo>
                    <a:pt x="1192847" y="528840"/>
                  </a:lnTo>
                  <a:lnTo>
                    <a:pt x="1196441" y="513880"/>
                  </a:lnTo>
                  <a:lnTo>
                    <a:pt x="1197635" y="492937"/>
                  </a:lnTo>
                  <a:lnTo>
                    <a:pt x="1197635" y="187845"/>
                  </a:lnTo>
                  <a:lnTo>
                    <a:pt x="1188072" y="139979"/>
                  </a:lnTo>
                  <a:lnTo>
                    <a:pt x="1207211" y="120840"/>
                  </a:lnTo>
                  <a:close/>
                </a:path>
                <a:path w="7855584" h="1052195">
                  <a:moveTo>
                    <a:pt x="1354975" y="1047483"/>
                  </a:moveTo>
                  <a:lnTo>
                    <a:pt x="1352575" y="1033132"/>
                  </a:lnTo>
                  <a:lnTo>
                    <a:pt x="1341818" y="1025359"/>
                  </a:lnTo>
                  <a:lnTo>
                    <a:pt x="1332826" y="1027150"/>
                  </a:lnTo>
                  <a:lnTo>
                    <a:pt x="1325651" y="1037907"/>
                  </a:lnTo>
                  <a:lnTo>
                    <a:pt x="1350784" y="1048677"/>
                  </a:lnTo>
                  <a:lnTo>
                    <a:pt x="1354975" y="1047483"/>
                  </a:lnTo>
                  <a:close/>
                </a:path>
                <a:path w="7855584" h="1052195">
                  <a:moveTo>
                    <a:pt x="1359154" y="943406"/>
                  </a:moveTo>
                  <a:lnTo>
                    <a:pt x="1357363" y="933831"/>
                  </a:lnTo>
                  <a:lnTo>
                    <a:pt x="1337614" y="927849"/>
                  </a:lnTo>
                  <a:lnTo>
                    <a:pt x="1333423" y="928446"/>
                  </a:lnTo>
                  <a:lnTo>
                    <a:pt x="1335227" y="937399"/>
                  </a:lnTo>
                  <a:lnTo>
                    <a:pt x="1345399" y="945794"/>
                  </a:lnTo>
                  <a:lnTo>
                    <a:pt x="1359154" y="943406"/>
                  </a:lnTo>
                  <a:close/>
                </a:path>
                <a:path w="7855584" h="1052195">
                  <a:moveTo>
                    <a:pt x="2204440" y="245859"/>
                  </a:moveTo>
                  <a:lnTo>
                    <a:pt x="2081199" y="198615"/>
                  </a:lnTo>
                  <a:lnTo>
                    <a:pt x="2081199" y="151345"/>
                  </a:lnTo>
                  <a:lnTo>
                    <a:pt x="2090775" y="141782"/>
                  </a:lnTo>
                  <a:lnTo>
                    <a:pt x="2074291" y="128282"/>
                  </a:lnTo>
                  <a:lnTo>
                    <a:pt x="2062505" y="115912"/>
                  </a:lnTo>
                  <a:lnTo>
                    <a:pt x="2061095" y="113652"/>
                  </a:lnTo>
                  <a:lnTo>
                    <a:pt x="2055444" y="104648"/>
                  </a:lnTo>
                  <a:lnTo>
                    <a:pt x="2053082" y="94513"/>
                  </a:lnTo>
                  <a:lnTo>
                    <a:pt x="2043518" y="94513"/>
                  </a:lnTo>
                  <a:lnTo>
                    <a:pt x="2043518" y="113652"/>
                  </a:lnTo>
                  <a:lnTo>
                    <a:pt x="1977123" y="104076"/>
                  </a:lnTo>
                  <a:lnTo>
                    <a:pt x="1977123" y="47256"/>
                  </a:lnTo>
                  <a:lnTo>
                    <a:pt x="1977123" y="38290"/>
                  </a:lnTo>
                  <a:lnTo>
                    <a:pt x="1972411" y="25133"/>
                  </a:lnTo>
                  <a:lnTo>
                    <a:pt x="1958276" y="14363"/>
                  </a:lnTo>
                  <a:lnTo>
                    <a:pt x="1934718" y="5981"/>
                  </a:lnTo>
                  <a:lnTo>
                    <a:pt x="1901736" y="0"/>
                  </a:lnTo>
                  <a:lnTo>
                    <a:pt x="1876882" y="2959"/>
                  </a:lnTo>
                  <a:lnTo>
                    <a:pt x="1859114" y="11823"/>
                  </a:lnTo>
                  <a:lnTo>
                    <a:pt x="1848459" y="26581"/>
                  </a:lnTo>
                  <a:lnTo>
                    <a:pt x="1844903" y="47256"/>
                  </a:lnTo>
                  <a:lnTo>
                    <a:pt x="1835340" y="47256"/>
                  </a:lnTo>
                  <a:lnTo>
                    <a:pt x="1826361" y="38290"/>
                  </a:lnTo>
                  <a:lnTo>
                    <a:pt x="1832381" y="64579"/>
                  </a:lnTo>
                  <a:lnTo>
                    <a:pt x="1850440" y="93776"/>
                  </a:lnTo>
                  <a:lnTo>
                    <a:pt x="1880539" y="125895"/>
                  </a:lnTo>
                  <a:lnTo>
                    <a:pt x="1922665" y="160921"/>
                  </a:lnTo>
                  <a:lnTo>
                    <a:pt x="1938223" y="162687"/>
                  </a:lnTo>
                  <a:lnTo>
                    <a:pt x="1936432" y="167957"/>
                  </a:lnTo>
                  <a:lnTo>
                    <a:pt x="1917293" y="176733"/>
                  </a:lnTo>
                  <a:lnTo>
                    <a:pt x="1880806" y="189039"/>
                  </a:lnTo>
                  <a:lnTo>
                    <a:pt x="1878076" y="205079"/>
                  </a:lnTo>
                  <a:lnTo>
                    <a:pt x="1869884" y="221500"/>
                  </a:lnTo>
                  <a:lnTo>
                    <a:pt x="1856232" y="238290"/>
                  </a:lnTo>
                  <a:lnTo>
                    <a:pt x="1837131" y="255435"/>
                  </a:lnTo>
                  <a:lnTo>
                    <a:pt x="1838921" y="293116"/>
                  </a:lnTo>
                  <a:lnTo>
                    <a:pt x="1838921" y="302691"/>
                  </a:lnTo>
                  <a:lnTo>
                    <a:pt x="1840750" y="321576"/>
                  </a:lnTo>
                  <a:lnTo>
                    <a:pt x="1837867" y="340537"/>
                  </a:lnTo>
                  <a:lnTo>
                    <a:pt x="1830273" y="359562"/>
                  </a:lnTo>
                  <a:lnTo>
                    <a:pt x="1817979" y="378663"/>
                  </a:lnTo>
                  <a:lnTo>
                    <a:pt x="1844903" y="369087"/>
                  </a:lnTo>
                  <a:lnTo>
                    <a:pt x="1844903" y="397217"/>
                  </a:lnTo>
                  <a:lnTo>
                    <a:pt x="1835340" y="406781"/>
                  </a:lnTo>
                  <a:lnTo>
                    <a:pt x="1816798" y="463626"/>
                  </a:lnTo>
                  <a:lnTo>
                    <a:pt x="1795437" y="546328"/>
                  </a:lnTo>
                  <a:lnTo>
                    <a:pt x="1775663" y="605409"/>
                  </a:lnTo>
                  <a:lnTo>
                    <a:pt x="1757451" y="640854"/>
                  </a:lnTo>
                  <a:lnTo>
                    <a:pt x="1740814" y="652665"/>
                  </a:lnTo>
                  <a:lnTo>
                    <a:pt x="1731238" y="652665"/>
                  </a:lnTo>
                  <a:lnTo>
                    <a:pt x="1703120" y="623938"/>
                  </a:lnTo>
                  <a:lnTo>
                    <a:pt x="1684223" y="548640"/>
                  </a:lnTo>
                  <a:lnTo>
                    <a:pt x="1667230" y="487362"/>
                  </a:lnTo>
                  <a:lnTo>
                    <a:pt x="1652155" y="440105"/>
                  </a:lnTo>
                  <a:lnTo>
                    <a:pt x="1646542" y="425919"/>
                  </a:lnTo>
                  <a:lnTo>
                    <a:pt x="1638998" y="406869"/>
                  </a:lnTo>
                  <a:lnTo>
                    <a:pt x="1627759" y="387642"/>
                  </a:lnTo>
                  <a:lnTo>
                    <a:pt x="1605534" y="312267"/>
                  </a:lnTo>
                  <a:lnTo>
                    <a:pt x="1580489" y="227317"/>
                  </a:lnTo>
                  <a:lnTo>
                    <a:pt x="1572196" y="179539"/>
                  </a:lnTo>
                  <a:lnTo>
                    <a:pt x="1547291" y="141490"/>
                  </a:lnTo>
                  <a:lnTo>
                    <a:pt x="1505788" y="113144"/>
                  </a:lnTo>
                  <a:lnTo>
                    <a:pt x="1447685" y="94513"/>
                  </a:lnTo>
                  <a:lnTo>
                    <a:pt x="1421892" y="98666"/>
                  </a:lnTo>
                  <a:lnTo>
                    <a:pt x="1400733" y="111125"/>
                  </a:lnTo>
                  <a:lnTo>
                    <a:pt x="1384211" y="131876"/>
                  </a:lnTo>
                  <a:lnTo>
                    <a:pt x="1377442" y="148412"/>
                  </a:lnTo>
                  <a:lnTo>
                    <a:pt x="1373517" y="145364"/>
                  </a:lnTo>
                  <a:lnTo>
                    <a:pt x="1334033" y="137604"/>
                  </a:lnTo>
                  <a:lnTo>
                    <a:pt x="1311897" y="180657"/>
                  </a:lnTo>
                  <a:lnTo>
                    <a:pt x="1339418" y="214172"/>
                  </a:lnTo>
                  <a:lnTo>
                    <a:pt x="1365732" y="219557"/>
                  </a:lnTo>
                  <a:lnTo>
                    <a:pt x="1381887" y="208661"/>
                  </a:lnTo>
                  <a:lnTo>
                    <a:pt x="1381887" y="236283"/>
                  </a:lnTo>
                  <a:lnTo>
                    <a:pt x="1363345" y="236283"/>
                  </a:lnTo>
                  <a:lnTo>
                    <a:pt x="1363345" y="245859"/>
                  </a:lnTo>
                  <a:lnTo>
                    <a:pt x="1372323" y="255435"/>
                  </a:lnTo>
                  <a:lnTo>
                    <a:pt x="1353781" y="255435"/>
                  </a:lnTo>
                  <a:lnTo>
                    <a:pt x="1363345" y="283552"/>
                  </a:lnTo>
                  <a:lnTo>
                    <a:pt x="1353781" y="293116"/>
                  </a:lnTo>
                  <a:lnTo>
                    <a:pt x="1344206" y="293116"/>
                  </a:lnTo>
                  <a:lnTo>
                    <a:pt x="1353693" y="321576"/>
                  </a:lnTo>
                  <a:lnTo>
                    <a:pt x="1353781" y="331419"/>
                  </a:lnTo>
                  <a:lnTo>
                    <a:pt x="1344206" y="340385"/>
                  </a:lnTo>
                  <a:lnTo>
                    <a:pt x="1363345" y="340385"/>
                  </a:lnTo>
                  <a:lnTo>
                    <a:pt x="1363345" y="312267"/>
                  </a:lnTo>
                  <a:lnTo>
                    <a:pt x="1372323" y="321843"/>
                  </a:lnTo>
                  <a:lnTo>
                    <a:pt x="1381887" y="321843"/>
                  </a:lnTo>
                  <a:lnTo>
                    <a:pt x="1391450" y="312267"/>
                  </a:lnTo>
                  <a:lnTo>
                    <a:pt x="1400429" y="340385"/>
                  </a:lnTo>
                  <a:lnTo>
                    <a:pt x="1391450" y="349961"/>
                  </a:lnTo>
                  <a:lnTo>
                    <a:pt x="1391450" y="567702"/>
                  </a:lnTo>
                  <a:lnTo>
                    <a:pt x="1381887" y="576681"/>
                  </a:lnTo>
                  <a:lnTo>
                    <a:pt x="1400429" y="605383"/>
                  </a:lnTo>
                  <a:lnTo>
                    <a:pt x="1391450" y="605383"/>
                  </a:lnTo>
                  <a:lnTo>
                    <a:pt x="1381975" y="858062"/>
                  </a:lnTo>
                  <a:lnTo>
                    <a:pt x="1381887" y="879373"/>
                  </a:lnTo>
                  <a:lnTo>
                    <a:pt x="1372323" y="888949"/>
                  </a:lnTo>
                  <a:lnTo>
                    <a:pt x="1447685" y="945184"/>
                  </a:lnTo>
                  <a:lnTo>
                    <a:pt x="1514094" y="898525"/>
                  </a:lnTo>
                  <a:lnTo>
                    <a:pt x="1507210" y="858062"/>
                  </a:lnTo>
                  <a:lnTo>
                    <a:pt x="1501851" y="810374"/>
                  </a:lnTo>
                  <a:lnTo>
                    <a:pt x="1498015" y="755459"/>
                  </a:lnTo>
                  <a:lnTo>
                    <a:pt x="1495717" y="693318"/>
                  </a:lnTo>
                  <a:lnTo>
                    <a:pt x="1494955" y="623938"/>
                  </a:lnTo>
                  <a:lnTo>
                    <a:pt x="1494955" y="614959"/>
                  </a:lnTo>
                  <a:lnTo>
                    <a:pt x="1485976" y="605383"/>
                  </a:lnTo>
                  <a:lnTo>
                    <a:pt x="1504530" y="576681"/>
                  </a:lnTo>
                  <a:lnTo>
                    <a:pt x="1485976" y="434898"/>
                  </a:lnTo>
                  <a:lnTo>
                    <a:pt x="1485976" y="425919"/>
                  </a:lnTo>
                  <a:lnTo>
                    <a:pt x="1542199" y="425919"/>
                  </a:lnTo>
                  <a:lnTo>
                    <a:pt x="1599044" y="595833"/>
                  </a:lnTo>
                  <a:lnTo>
                    <a:pt x="1599031" y="605409"/>
                  </a:lnTo>
                  <a:lnTo>
                    <a:pt x="1589468" y="614959"/>
                  </a:lnTo>
                  <a:lnTo>
                    <a:pt x="1618183" y="643089"/>
                  </a:lnTo>
                  <a:lnTo>
                    <a:pt x="1608607" y="671195"/>
                  </a:lnTo>
                  <a:lnTo>
                    <a:pt x="1627759" y="709485"/>
                  </a:lnTo>
                  <a:lnTo>
                    <a:pt x="1627759" y="718464"/>
                  </a:lnTo>
                  <a:lnTo>
                    <a:pt x="1618183" y="728014"/>
                  </a:lnTo>
                  <a:lnTo>
                    <a:pt x="1665452" y="775296"/>
                  </a:lnTo>
                  <a:lnTo>
                    <a:pt x="1655876" y="841692"/>
                  </a:lnTo>
                  <a:lnTo>
                    <a:pt x="1679498" y="882789"/>
                  </a:lnTo>
                  <a:lnTo>
                    <a:pt x="1703133" y="912139"/>
                  </a:lnTo>
                  <a:lnTo>
                    <a:pt x="1726755" y="929741"/>
                  </a:lnTo>
                  <a:lnTo>
                    <a:pt x="1750390" y="935609"/>
                  </a:lnTo>
                  <a:lnTo>
                    <a:pt x="1807222" y="898525"/>
                  </a:lnTo>
                  <a:lnTo>
                    <a:pt x="1788083" y="841692"/>
                  </a:lnTo>
                  <a:lnTo>
                    <a:pt x="1797646" y="812977"/>
                  </a:lnTo>
                  <a:lnTo>
                    <a:pt x="1804149" y="804875"/>
                  </a:lnTo>
                  <a:lnTo>
                    <a:pt x="1823669" y="799071"/>
                  </a:lnTo>
                  <a:lnTo>
                    <a:pt x="1856193" y="795591"/>
                  </a:lnTo>
                  <a:lnTo>
                    <a:pt x="1901736" y="794423"/>
                  </a:lnTo>
                  <a:lnTo>
                    <a:pt x="1901736" y="784872"/>
                  </a:lnTo>
                  <a:lnTo>
                    <a:pt x="1864042" y="775296"/>
                  </a:lnTo>
                  <a:lnTo>
                    <a:pt x="1826361" y="784872"/>
                  </a:lnTo>
                  <a:lnTo>
                    <a:pt x="1816798" y="784872"/>
                  </a:lnTo>
                  <a:lnTo>
                    <a:pt x="1826361" y="775296"/>
                  </a:lnTo>
                  <a:lnTo>
                    <a:pt x="1826361" y="765721"/>
                  </a:lnTo>
                  <a:lnTo>
                    <a:pt x="1816798" y="756742"/>
                  </a:lnTo>
                  <a:lnTo>
                    <a:pt x="1844903" y="709485"/>
                  </a:lnTo>
                  <a:lnTo>
                    <a:pt x="1835340" y="709485"/>
                  </a:lnTo>
                  <a:lnTo>
                    <a:pt x="1859902" y="652665"/>
                  </a:lnTo>
                  <a:lnTo>
                    <a:pt x="1864042" y="643089"/>
                  </a:lnTo>
                  <a:lnTo>
                    <a:pt x="1854479" y="614959"/>
                  </a:lnTo>
                  <a:lnTo>
                    <a:pt x="1879942" y="546328"/>
                  </a:lnTo>
                  <a:lnTo>
                    <a:pt x="1900847" y="496976"/>
                  </a:lnTo>
                  <a:lnTo>
                    <a:pt x="1917522" y="466128"/>
                  </a:lnTo>
                  <a:lnTo>
                    <a:pt x="1929853" y="454050"/>
                  </a:lnTo>
                  <a:lnTo>
                    <a:pt x="1939429" y="454050"/>
                  </a:lnTo>
                  <a:lnTo>
                    <a:pt x="1968144" y="473189"/>
                  </a:lnTo>
                  <a:lnTo>
                    <a:pt x="1958568" y="662241"/>
                  </a:lnTo>
                  <a:lnTo>
                    <a:pt x="1958568" y="680770"/>
                  </a:lnTo>
                  <a:lnTo>
                    <a:pt x="1977123" y="737590"/>
                  </a:lnTo>
                  <a:lnTo>
                    <a:pt x="1968144" y="737590"/>
                  </a:lnTo>
                  <a:lnTo>
                    <a:pt x="1966353" y="758291"/>
                  </a:lnTo>
                  <a:lnTo>
                    <a:pt x="1960968" y="773061"/>
                  </a:lnTo>
                  <a:lnTo>
                    <a:pt x="1951990" y="781926"/>
                  </a:lnTo>
                  <a:lnTo>
                    <a:pt x="1939429" y="784872"/>
                  </a:lnTo>
                  <a:lnTo>
                    <a:pt x="1929853" y="775296"/>
                  </a:lnTo>
                  <a:lnTo>
                    <a:pt x="1911311" y="794423"/>
                  </a:lnTo>
                  <a:lnTo>
                    <a:pt x="1968144" y="794423"/>
                  </a:lnTo>
                  <a:lnTo>
                    <a:pt x="1966353" y="820229"/>
                  </a:lnTo>
                  <a:lnTo>
                    <a:pt x="1960968" y="846175"/>
                  </a:lnTo>
                  <a:lnTo>
                    <a:pt x="1951990" y="872274"/>
                  </a:lnTo>
                  <a:lnTo>
                    <a:pt x="1939429" y="898525"/>
                  </a:lnTo>
                  <a:lnTo>
                    <a:pt x="1959508" y="914755"/>
                  </a:lnTo>
                  <a:lnTo>
                    <a:pt x="1977263" y="926350"/>
                  </a:lnTo>
                  <a:lnTo>
                    <a:pt x="1992706" y="933297"/>
                  </a:lnTo>
                  <a:lnTo>
                    <a:pt x="2005825" y="935609"/>
                  </a:lnTo>
                  <a:lnTo>
                    <a:pt x="2042985" y="929741"/>
                  </a:lnTo>
                  <a:lnTo>
                    <a:pt x="2069541" y="912139"/>
                  </a:lnTo>
                  <a:lnTo>
                    <a:pt x="2085467" y="882789"/>
                  </a:lnTo>
                  <a:lnTo>
                    <a:pt x="2090775" y="841692"/>
                  </a:lnTo>
                  <a:lnTo>
                    <a:pt x="2081199" y="794423"/>
                  </a:lnTo>
                  <a:lnTo>
                    <a:pt x="2204440" y="794423"/>
                  </a:lnTo>
                  <a:lnTo>
                    <a:pt x="2204440" y="784872"/>
                  </a:lnTo>
                  <a:lnTo>
                    <a:pt x="2204440" y="775296"/>
                  </a:lnTo>
                  <a:lnTo>
                    <a:pt x="2185289" y="756742"/>
                  </a:lnTo>
                  <a:lnTo>
                    <a:pt x="2166150" y="756742"/>
                  </a:lnTo>
                  <a:lnTo>
                    <a:pt x="2166150" y="784872"/>
                  </a:lnTo>
                  <a:lnTo>
                    <a:pt x="2138045" y="784872"/>
                  </a:lnTo>
                  <a:lnTo>
                    <a:pt x="2090775" y="775296"/>
                  </a:lnTo>
                  <a:lnTo>
                    <a:pt x="2081199" y="784872"/>
                  </a:lnTo>
                  <a:lnTo>
                    <a:pt x="2081199" y="567702"/>
                  </a:lnTo>
                  <a:lnTo>
                    <a:pt x="2068106" y="454050"/>
                  </a:lnTo>
                  <a:lnTo>
                    <a:pt x="2062657" y="406781"/>
                  </a:lnTo>
                  <a:lnTo>
                    <a:pt x="2081199" y="387642"/>
                  </a:lnTo>
                  <a:lnTo>
                    <a:pt x="2081199" y="369087"/>
                  </a:lnTo>
                  <a:lnTo>
                    <a:pt x="2081199" y="321843"/>
                  </a:lnTo>
                  <a:lnTo>
                    <a:pt x="2138045" y="321843"/>
                  </a:lnTo>
                  <a:lnTo>
                    <a:pt x="2161248" y="319455"/>
                  </a:lnTo>
                  <a:lnTo>
                    <a:pt x="2180056" y="312267"/>
                  </a:lnTo>
                  <a:lnTo>
                    <a:pt x="2194458" y="300304"/>
                  </a:lnTo>
                  <a:lnTo>
                    <a:pt x="2204440" y="283552"/>
                  </a:lnTo>
                  <a:lnTo>
                    <a:pt x="2204440" y="245859"/>
                  </a:lnTo>
                  <a:close/>
                </a:path>
                <a:path w="7855584" h="1052195">
                  <a:moveTo>
                    <a:pt x="2325281" y="1007402"/>
                  </a:moveTo>
                  <a:lnTo>
                    <a:pt x="2321090" y="999667"/>
                  </a:lnTo>
                  <a:lnTo>
                    <a:pt x="2316899" y="993787"/>
                  </a:lnTo>
                  <a:lnTo>
                    <a:pt x="2312708" y="989787"/>
                  </a:lnTo>
                  <a:lnTo>
                    <a:pt x="2308517" y="987653"/>
                  </a:lnTo>
                  <a:lnTo>
                    <a:pt x="2300147" y="987653"/>
                  </a:lnTo>
                  <a:lnTo>
                    <a:pt x="2245106" y="1022946"/>
                  </a:lnTo>
                  <a:lnTo>
                    <a:pt x="2258263" y="1034313"/>
                  </a:lnTo>
                  <a:lnTo>
                    <a:pt x="2274430" y="1034313"/>
                  </a:lnTo>
                  <a:lnTo>
                    <a:pt x="2325281" y="1007402"/>
                  </a:lnTo>
                  <a:close/>
                </a:path>
                <a:path w="7855584" h="1052195">
                  <a:moveTo>
                    <a:pt x="2782316" y="863828"/>
                  </a:moveTo>
                  <a:lnTo>
                    <a:pt x="2750616" y="832129"/>
                  </a:lnTo>
                  <a:lnTo>
                    <a:pt x="2719501" y="801027"/>
                  </a:lnTo>
                  <a:lnTo>
                    <a:pt x="2672245" y="801027"/>
                  </a:lnTo>
                  <a:lnTo>
                    <a:pt x="2640533" y="832129"/>
                  </a:lnTo>
                  <a:lnTo>
                    <a:pt x="2624975" y="832129"/>
                  </a:lnTo>
                  <a:lnTo>
                    <a:pt x="2609431" y="816571"/>
                  </a:lnTo>
                  <a:lnTo>
                    <a:pt x="2467648" y="816571"/>
                  </a:lnTo>
                  <a:lnTo>
                    <a:pt x="2452090" y="832129"/>
                  </a:lnTo>
                  <a:lnTo>
                    <a:pt x="2404834" y="801027"/>
                  </a:lnTo>
                  <a:lnTo>
                    <a:pt x="2389289" y="753745"/>
                  </a:lnTo>
                  <a:lnTo>
                    <a:pt x="2404834" y="738187"/>
                  </a:lnTo>
                  <a:lnTo>
                    <a:pt x="2389289" y="690943"/>
                  </a:lnTo>
                  <a:lnTo>
                    <a:pt x="2404834" y="611987"/>
                  </a:lnTo>
                  <a:lnTo>
                    <a:pt x="2404834" y="596430"/>
                  </a:lnTo>
                  <a:lnTo>
                    <a:pt x="2389289" y="580885"/>
                  </a:lnTo>
                  <a:lnTo>
                    <a:pt x="2420391" y="549173"/>
                  </a:lnTo>
                  <a:lnTo>
                    <a:pt x="2530462" y="549173"/>
                  </a:lnTo>
                  <a:lnTo>
                    <a:pt x="2640533" y="565327"/>
                  </a:lnTo>
                  <a:lnTo>
                    <a:pt x="2652572" y="549173"/>
                  </a:lnTo>
                  <a:lnTo>
                    <a:pt x="2687790" y="501904"/>
                  </a:lnTo>
                  <a:lnTo>
                    <a:pt x="2687790" y="486346"/>
                  </a:lnTo>
                  <a:lnTo>
                    <a:pt x="2667304" y="455244"/>
                  </a:lnTo>
                  <a:lnTo>
                    <a:pt x="2656675" y="439102"/>
                  </a:lnTo>
                  <a:lnTo>
                    <a:pt x="2593873" y="455244"/>
                  </a:lnTo>
                  <a:lnTo>
                    <a:pt x="2530462" y="439102"/>
                  </a:lnTo>
                  <a:lnTo>
                    <a:pt x="2514904" y="439102"/>
                  </a:lnTo>
                  <a:lnTo>
                    <a:pt x="2404834" y="455244"/>
                  </a:lnTo>
                  <a:lnTo>
                    <a:pt x="2389289" y="439102"/>
                  </a:lnTo>
                  <a:lnTo>
                    <a:pt x="2404834" y="376275"/>
                  </a:lnTo>
                  <a:lnTo>
                    <a:pt x="2389289" y="235102"/>
                  </a:lnTo>
                  <a:lnTo>
                    <a:pt x="2389289" y="218960"/>
                  </a:lnTo>
                  <a:lnTo>
                    <a:pt x="2404834" y="203403"/>
                  </a:lnTo>
                  <a:lnTo>
                    <a:pt x="2562161" y="218960"/>
                  </a:lnTo>
                  <a:lnTo>
                    <a:pt x="2687790" y="218960"/>
                  </a:lnTo>
                  <a:lnTo>
                    <a:pt x="2766758" y="203403"/>
                  </a:lnTo>
                  <a:lnTo>
                    <a:pt x="2766758" y="125031"/>
                  </a:lnTo>
                  <a:lnTo>
                    <a:pt x="2735046" y="93319"/>
                  </a:lnTo>
                  <a:lnTo>
                    <a:pt x="2294763" y="93319"/>
                  </a:lnTo>
                  <a:lnTo>
                    <a:pt x="2280183" y="101168"/>
                  </a:lnTo>
                  <a:lnTo>
                    <a:pt x="2267547" y="124726"/>
                  </a:lnTo>
                  <a:lnTo>
                    <a:pt x="2256853" y="163995"/>
                  </a:lnTo>
                  <a:lnTo>
                    <a:pt x="2248103" y="218960"/>
                  </a:lnTo>
                  <a:lnTo>
                    <a:pt x="2279218" y="407987"/>
                  </a:lnTo>
                  <a:lnTo>
                    <a:pt x="2263660" y="423545"/>
                  </a:lnTo>
                  <a:lnTo>
                    <a:pt x="2263660" y="439102"/>
                  </a:lnTo>
                  <a:lnTo>
                    <a:pt x="2279218" y="501904"/>
                  </a:lnTo>
                  <a:lnTo>
                    <a:pt x="2263660" y="565327"/>
                  </a:lnTo>
                  <a:lnTo>
                    <a:pt x="2263660" y="784872"/>
                  </a:lnTo>
                  <a:lnTo>
                    <a:pt x="2222982" y="784872"/>
                  </a:lnTo>
                  <a:lnTo>
                    <a:pt x="2222982" y="794423"/>
                  </a:lnTo>
                  <a:lnTo>
                    <a:pt x="2263660" y="794423"/>
                  </a:lnTo>
                  <a:lnTo>
                    <a:pt x="2263660" y="894930"/>
                  </a:lnTo>
                  <a:lnTo>
                    <a:pt x="2310917" y="942187"/>
                  </a:lnTo>
                  <a:lnTo>
                    <a:pt x="2452090" y="942187"/>
                  </a:lnTo>
                  <a:lnTo>
                    <a:pt x="2593873" y="926630"/>
                  </a:lnTo>
                  <a:lnTo>
                    <a:pt x="2703944" y="942187"/>
                  </a:lnTo>
                  <a:lnTo>
                    <a:pt x="2735046" y="942187"/>
                  </a:lnTo>
                  <a:lnTo>
                    <a:pt x="2750616" y="926630"/>
                  </a:lnTo>
                  <a:lnTo>
                    <a:pt x="2782316" y="894930"/>
                  </a:lnTo>
                  <a:lnTo>
                    <a:pt x="2782316" y="863828"/>
                  </a:lnTo>
                  <a:close/>
                </a:path>
                <a:path w="7855584" h="1052195">
                  <a:moveTo>
                    <a:pt x="3796893" y="693940"/>
                  </a:moveTo>
                  <a:lnTo>
                    <a:pt x="3792143" y="667626"/>
                  </a:lnTo>
                  <a:lnTo>
                    <a:pt x="3777894" y="647877"/>
                  </a:lnTo>
                  <a:lnTo>
                    <a:pt x="3754145" y="634720"/>
                  </a:lnTo>
                  <a:lnTo>
                    <a:pt x="3720909" y="628129"/>
                  </a:lnTo>
                  <a:lnTo>
                    <a:pt x="3701770" y="628129"/>
                  </a:lnTo>
                  <a:lnTo>
                    <a:pt x="3673652" y="646658"/>
                  </a:lnTo>
                  <a:lnTo>
                    <a:pt x="3647262" y="701154"/>
                  </a:lnTo>
                  <a:lnTo>
                    <a:pt x="3619512" y="746137"/>
                  </a:lnTo>
                  <a:lnTo>
                    <a:pt x="3590429" y="781621"/>
                  </a:lnTo>
                  <a:lnTo>
                    <a:pt x="3559987" y="807593"/>
                  </a:lnTo>
                  <a:lnTo>
                    <a:pt x="3475050" y="807593"/>
                  </a:lnTo>
                  <a:lnTo>
                    <a:pt x="3431552" y="786803"/>
                  </a:lnTo>
                  <a:lnTo>
                    <a:pt x="3395954" y="757936"/>
                  </a:lnTo>
                  <a:lnTo>
                    <a:pt x="3368268" y="720991"/>
                  </a:lnTo>
                  <a:lnTo>
                    <a:pt x="3348494" y="675982"/>
                  </a:lnTo>
                  <a:lnTo>
                    <a:pt x="3336633" y="622896"/>
                  </a:lnTo>
                  <a:lnTo>
                    <a:pt x="3332670" y="561733"/>
                  </a:lnTo>
                  <a:lnTo>
                    <a:pt x="3332670" y="476770"/>
                  </a:lnTo>
                  <a:lnTo>
                    <a:pt x="3323704" y="428929"/>
                  </a:lnTo>
                  <a:lnTo>
                    <a:pt x="3361385" y="343966"/>
                  </a:lnTo>
                  <a:lnTo>
                    <a:pt x="3361385" y="334391"/>
                  </a:lnTo>
                  <a:lnTo>
                    <a:pt x="3351822" y="324827"/>
                  </a:lnTo>
                  <a:lnTo>
                    <a:pt x="3370961" y="296722"/>
                  </a:lnTo>
                  <a:lnTo>
                    <a:pt x="3397694" y="255371"/>
                  </a:lnTo>
                  <a:lnTo>
                    <a:pt x="3431819" y="225831"/>
                  </a:lnTo>
                  <a:lnTo>
                    <a:pt x="3473361" y="208114"/>
                  </a:lnTo>
                  <a:lnTo>
                    <a:pt x="3522294" y="202196"/>
                  </a:lnTo>
                  <a:lnTo>
                    <a:pt x="3540620" y="204558"/>
                  </a:lnTo>
                  <a:lnTo>
                    <a:pt x="3560889" y="211620"/>
                  </a:lnTo>
                  <a:lnTo>
                    <a:pt x="3583101" y="223405"/>
                  </a:lnTo>
                  <a:lnTo>
                    <a:pt x="3607257" y="239890"/>
                  </a:lnTo>
                  <a:lnTo>
                    <a:pt x="3637089" y="304685"/>
                  </a:lnTo>
                  <a:lnTo>
                    <a:pt x="3664381" y="353110"/>
                  </a:lnTo>
                  <a:lnTo>
                    <a:pt x="3689134" y="385152"/>
                  </a:lnTo>
                  <a:lnTo>
                    <a:pt x="3711333" y="400799"/>
                  </a:lnTo>
                  <a:lnTo>
                    <a:pt x="3787317" y="363118"/>
                  </a:lnTo>
                  <a:lnTo>
                    <a:pt x="3787317" y="334391"/>
                  </a:lnTo>
                  <a:lnTo>
                    <a:pt x="3749027" y="230314"/>
                  </a:lnTo>
                  <a:lnTo>
                    <a:pt x="3726205" y="192709"/>
                  </a:lnTo>
                  <a:lnTo>
                    <a:pt x="3697020" y="160870"/>
                  </a:lnTo>
                  <a:lnTo>
                    <a:pt x="3661499" y="134835"/>
                  </a:lnTo>
                  <a:lnTo>
                    <a:pt x="3619614" y="114579"/>
                  </a:lnTo>
                  <a:lnTo>
                    <a:pt x="3571392" y="100114"/>
                  </a:lnTo>
                  <a:lnTo>
                    <a:pt x="3516820" y="91427"/>
                  </a:lnTo>
                  <a:lnTo>
                    <a:pt x="3455898" y="88531"/>
                  </a:lnTo>
                  <a:lnTo>
                    <a:pt x="3418217" y="98107"/>
                  </a:lnTo>
                  <a:lnTo>
                    <a:pt x="3372523" y="126301"/>
                  </a:lnTo>
                  <a:lnTo>
                    <a:pt x="3332200" y="157429"/>
                  </a:lnTo>
                  <a:lnTo>
                    <a:pt x="3297250" y="191503"/>
                  </a:lnTo>
                  <a:lnTo>
                    <a:pt x="3267672" y="228511"/>
                  </a:lnTo>
                  <a:lnTo>
                    <a:pt x="3243478" y="268452"/>
                  </a:lnTo>
                  <a:lnTo>
                    <a:pt x="3224657" y="311340"/>
                  </a:lnTo>
                  <a:lnTo>
                    <a:pt x="3211220" y="357174"/>
                  </a:lnTo>
                  <a:lnTo>
                    <a:pt x="3203156" y="405930"/>
                  </a:lnTo>
                  <a:lnTo>
                    <a:pt x="3200463" y="457631"/>
                  </a:lnTo>
                  <a:lnTo>
                    <a:pt x="3219615" y="485749"/>
                  </a:lnTo>
                  <a:lnTo>
                    <a:pt x="3210039" y="495325"/>
                  </a:lnTo>
                  <a:lnTo>
                    <a:pt x="3210039" y="637108"/>
                  </a:lnTo>
                  <a:lnTo>
                    <a:pt x="3228581" y="656234"/>
                  </a:lnTo>
                  <a:lnTo>
                    <a:pt x="3240405" y="693407"/>
                  </a:lnTo>
                  <a:lnTo>
                    <a:pt x="3250717" y="719963"/>
                  </a:lnTo>
                  <a:lnTo>
                    <a:pt x="3259544" y="735888"/>
                  </a:lnTo>
                  <a:lnTo>
                    <a:pt x="3266859" y="741197"/>
                  </a:lnTo>
                  <a:lnTo>
                    <a:pt x="3257296" y="769912"/>
                  </a:lnTo>
                  <a:lnTo>
                    <a:pt x="3257296" y="779462"/>
                  </a:lnTo>
                  <a:lnTo>
                    <a:pt x="3305060" y="833742"/>
                  </a:lnTo>
                  <a:lnTo>
                    <a:pt x="3347847" y="875957"/>
                  </a:lnTo>
                  <a:lnTo>
                    <a:pt x="3385655" y="906106"/>
                  </a:lnTo>
                  <a:lnTo>
                    <a:pt x="3418484" y="924191"/>
                  </a:lnTo>
                  <a:lnTo>
                    <a:pt x="3446335" y="930224"/>
                  </a:lnTo>
                  <a:lnTo>
                    <a:pt x="3588702" y="930224"/>
                  </a:lnTo>
                  <a:lnTo>
                    <a:pt x="3631222" y="893064"/>
                  </a:lnTo>
                  <a:lnTo>
                    <a:pt x="3664242" y="866521"/>
                  </a:lnTo>
                  <a:lnTo>
                    <a:pt x="3687749" y="850582"/>
                  </a:lnTo>
                  <a:lnTo>
                    <a:pt x="3701770" y="845273"/>
                  </a:lnTo>
                  <a:lnTo>
                    <a:pt x="3722065" y="803287"/>
                  </a:lnTo>
                  <a:lnTo>
                    <a:pt x="3744696" y="764070"/>
                  </a:lnTo>
                  <a:lnTo>
                    <a:pt x="3769639" y="727621"/>
                  </a:lnTo>
                  <a:lnTo>
                    <a:pt x="3796893" y="693940"/>
                  </a:lnTo>
                  <a:close/>
                </a:path>
                <a:path w="7855584" h="1052195">
                  <a:moveTo>
                    <a:pt x="4517136" y="415163"/>
                  </a:moveTo>
                  <a:lnTo>
                    <a:pt x="4507573" y="415163"/>
                  </a:lnTo>
                  <a:lnTo>
                    <a:pt x="4490110" y="354012"/>
                  </a:lnTo>
                  <a:lnTo>
                    <a:pt x="4470006" y="299300"/>
                  </a:lnTo>
                  <a:lnTo>
                    <a:pt x="4447273" y="251028"/>
                  </a:lnTo>
                  <a:lnTo>
                    <a:pt x="4421911" y="209194"/>
                  </a:lnTo>
                  <a:lnTo>
                    <a:pt x="4412589" y="197408"/>
                  </a:lnTo>
                  <a:lnTo>
                    <a:pt x="4393908" y="173786"/>
                  </a:lnTo>
                  <a:lnTo>
                    <a:pt x="4384941" y="165315"/>
                  </a:lnTo>
                  <a:lnTo>
                    <a:pt x="4384941" y="471982"/>
                  </a:lnTo>
                  <a:lnTo>
                    <a:pt x="4376559" y="480250"/>
                  </a:lnTo>
                  <a:lnTo>
                    <a:pt x="4370578" y="505040"/>
                  </a:lnTo>
                  <a:lnTo>
                    <a:pt x="4366984" y="546366"/>
                  </a:lnTo>
                  <a:lnTo>
                    <a:pt x="4365790" y="604202"/>
                  </a:lnTo>
                  <a:lnTo>
                    <a:pt x="4348848" y="667804"/>
                  </a:lnTo>
                  <a:lnTo>
                    <a:pt x="4327969" y="719848"/>
                  </a:lnTo>
                  <a:lnTo>
                    <a:pt x="4303128" y="760336"/>
                  </a:lnTo>
                  <a:lnTo>
                    <a:pt x="4274324" y="789254"/>
                  </a:lnTo>
                  <a:lnTo>
                    <a:pt x="4204868" y="812380"/>
                  </a:lnTo>
                  <a:lnTo>
                    <a:pt x="4157611" y="812380"/>
                  </a:lnTo>
                  <a:lnTo>
                    <a:pt x="4127411" y="788733"/>
                  </a:lnTo>
                  <a:lnTo>
                    <a:pt x="4099839" y="756881"/>
                  </a:lnTo>
                  <a:lnTo>
                    <a:pt x="4074896" y="716813"/>
                  </a:lnTo>
                  <a:lnTo>
                    <a:pt x="4052582" y="668540"/>
                  </a:lnTo>
                  <a:lnTo>
                    <a:pt x="4032897" y="612063"/>
                  </a:lnTo>
                  <a:lnTo>
                    <a:pt x="4015829" y="547370"/>
                  </a:lnTo>
                  <a:lnTo>
                    <a:pt x="4034371" y="519252"/>
                  </a:lnTo>
                  <a:lnTo>
                    <a:pt x="4015829" y="424738"/>
                  </a:lnTo>
                  <a:lnTo>
                    <a:pt x="4063098" y="329615"/>
                  </a:lnTo>
                  <a:lnTo>
                    <a:pt x="4063098" y="320649"/>
                  </a:lnTo>
                  <a:lnTo>
                    <a:pt x="4053522" y="311073"/>
                  </a:lnTo>
                  <a:lnTo>
                    <a:pt x="4084028" y="261353"/>
                  </a:lnTo>
                  <a:lnTo>
                    <a:pt x="4116336" y="225831"/>
                  </a:lnTo>
                  <a:lnTo>
                    <a:pt x="4150436" y="204520"/>
                  </a:lnTo>
                  <a:lnTo>
                    <a:pt x="4186326" y="197408"/>
                  </a:lnTo>
                  <a:lnTo>
                    <a:pt x="4216857" y="202336"/>
                  </a:lnTo>
                  <a:lnTo>
                    <a:pt x="4250067" y="217131"/>
                  </a:lnTo>
                  <a:lnTo>
                    <a:pt x="4285958" y="241782"/>
                  </a:lnTo>
                  <a:lnTo>
                    <a:pt x="4324540" y="276288"/>
                  </a:lnTo>
                  <a:lnTo>
                    <a:pt x="4365790" y="320649"/>
                  </a:lnTo>
                  <a:lnTo>
                    <a:pt x="4356214" y="386448"/>
                  </a:lnTo>
                  <a:lnTo>
                    <a:pt x="4384941" y="471982"/>
                  </a:lnTo>
                  <a:lnTo>
                    <a:pt x="4384941" y="165315"/>
                  </a:lnTo>
                  <a:lnTo>
                    <a:pt x="4363275" y="144818"/>
                  </a:lnTo>
                  <a:lnTo>
                    <a:pt x="4330014" y="122288"/>
                  </a:lnTo>
                  <a:lnTo>
                    <a:pt x="4294124" y="106197"/>
                  </a:lnTo>
                  <a:lnTo>
                    <a:pt x="4255605" y="96545"/>
                  </a:lnTo>
                  <a:lnTo>
                    <a:pt x="4214444" y="93319"/>
                  </a:lnTo>
                  <a:lnTo>
                    <a:pt x="4195292" y="93319"/>
                  </a:lnTo>
                  <a:lnTo>
                    <a:pt x="4141381" y="98628"/>
                  </a:lnTo>
                  <a:lnTo>
                    <a:pt x="4090314" y="114554"/>
                  </a:lnTo>
                  <a:lnTo>
                    <a:pt x="4042079" y="141109"/>
                  </a:lnTo>
                  <a:lnTo>
                    <a:pt x="3996690" y="178269"/>
                  </a:lnTo>
                  <a:lnTo>
                    <a:pt x="3973017" y="223812"/>
                  </a:lnTo>
                  <a:lnTo>
                    <a:pt x="3954068" y="256336"/>
                  </a:lnTo>
                  <a:lnTo>
                    <a:pt x="3939819" y="275856"/>
                  </a:lnTo>
                  <a:lnTo>
                    <a:pt x="3930294" y="282359"/>
                  </a:lnTo>
                  <a:lnTo>
                    <a:pt x="3928541" y="313664"/>
                  </a:lnTo>
                  <a:lnTo>
                    <a:pt x="3923271" y="339940"/>
                  </a:lnTo>
                  <a:lnTo>
                    <a:pt x="3914483" y="361226"/>
                  </a:lnTo>
                  <a:lnTo>
                    <a:pt x="3902176" y="377482"/>
                  </a:lnTo>
                  <a:lnTo>
                    <a:pt x="3902176" y="566521"/>
                  </a:lnTo>
                  <a:lnTo>
                    <a:pt x="3921315" y="623341"/>
                  </a:lnTo>
                  <a:lnTo>
                    <a:pt x="3911739" y="632917"/>
                  </a:lnTo>
                  <a:lnTo>
                    <a:pt x="3911739" y="670598"/>
                  </a:lnTo>
                  <a:lnTo>
                    <a:pt x="3996690" y="821956"/>
                  </a:lnTo>
                  <a:lnTo>
                    <a:pt x="4014965" y="856513"/>
                  </a:lnTo>
                  <a:lnTo>
                    <a:pt x="4041089" y="884770"/>
                  </a:lnTo>
                  <a:lnTo>
                    <a:pt x="4075061" y="906754"/>
                  </a:lnTo>
                  <a:lnTo>
                    <a:pt x="4116870" y="922451"/>
                  </a:lnTo>
                  <a:lnTo>
                    <a:pt x="4166514" y="931875"/>
                  </a:lnTo>
                  <a:lnTo>
                    <a:pt x="4224020" y="935012"/>
                  </a:lnTo>
                  <a:lnTo>
                    <a:pt x="4233583" y="935012"/>
                  </a:lnTo>
                  <a:lnTo>
                    <a:pt x="4243146" y="926033"/>
                  </a:lnTo>
                  <a:lnTo>
                    <a:pt x="4275302" y="919530"/>
                  </a:lnTo>
                  <a:lnTo>
                    <a:pt x="4314342" y="900010"/>
                  </a:lnTo>
                  <a:lnTo>
                    <a:pt x="4360253" y="867486"/>
                  </a:lnTo>
                  <a:lnTo>
                    <a:pt x="4413047" y="821956"/>
                  </a:lnTo>
                  <a:lnTo>
                    <a:pt x="4425645" y="787222"/>
                  </a:lnTo>
                  <a:lnTo>
                    <a:pt x="4442511" y="753605"/>
                  </a:lnTo>
                  <a:lnTo>
                    <a:pt x="4463631" y="721118"/>
                  </a:lnTo>
                  <a:lnTo>
                    <a:pt x="4489018" y="689749"/>
                  </a:lnTo>
                  <a:lnTo>
                    <a:pt x="4489018" y="670598"/>
                  </a:lnTo>
                  <a:lnTo>
                    <a:pt x="4479455" y="661022"/>
                  </a:lnTo>
                  <a:lnTo>
                    <a:pt x="4487824" y="658075"/>
                  </a:lnTo>
                  <a:lnTo>
                    <a:pt x="4493806" y="649211"/>
                  </a:lnTo>
                  <a:lnTo>
                    <a:pt x="4497400" y="634441"/>
                  </a:lnTo>
                  <a:lnTo>
                    <a:pt x="4498594" y="613765"/>
                  </a:lnTo>
                  <a:lnTo>
                    <a:pt x="4498594" y="585673"/>
                  </a:lnTo>
                  <a:lnTo>
                    <a:pt x="4489018" y="576097"/>
                  </a:lnTo>
                  <a:lnTo>
                    <a:pt x="4497133" y="571944"/>
                  </a:lnTo>
                  <a:lnTo>
                    <a:pt x="4502937" y="559485"/>
                  </a:lnTo>
                  <a:lnTo>
                    <a:pt x="4506417" y="538734"/>
                  </a:lnTo>
                  <a:lnTo>
                    <a:pt x="4507573" y="509689"/>
                  </a:lnTo>
                  <a:lnTo>
                    <a:pt x="4507573" y="424738"/>
                  </a:lnTo>
                  <a:lnTo>
                    <a:pt x="4517136" y="415163"/>
                  </a:lnTo>
                  <a:close/>
                </a:path>
                <a:path w="7855584" h="1052195">
                  <a:moveTo>
                    <a:pt x="5187747" y="136398"/>
                  </a:moveTo>
                  <a:lnTo>
                    <a:pt x="5170462" y="111531"/>
                  </a:lnTo>
                  <a:lnTo>
                    <a:pt x="5155133" y="93776"/>
                  </a:lnTo>
                  <a:lnTo>
                    <a:pt x="5141760" y="83121"/>
                  </a:lnTo>
                  <a:lnTo>
                    <a:pt x="5130317" y="79565"/>
                  </a:lnTo>
                  <a:lnTo>
                    <a:pt x="5112105" y="81965"/>
                  </a:lnTo>
                  <a:lnTo>
                    <a:pt x="5093373" y="89141"/>
                  </a:lnTo>
                  <a:lnTo>
                    <a:pt x="5074120" y="101104"/>
                  </a:lnTo>
                  <a:lnTo>
                    <a:pt x="5054346" y="117856"/>
                  </a:lnTo>
                  <a:lnTo>
                    <a:pt x="5063922" y="184251"/>
                  </a:lnTo>
                  <a:lnTo>
                    <a:pt x="5063922" y="222542"/>
                  </a:lnTo>
                  <a:lnTo>
                    <a:pt x="5054346" y="517448"/>
                  </a:lnTo>
                  <a:lnTo>
                    <a:pt x="5073472" y="555142"/>
                  </a:lnTo>
                  <a:lnTo>
                    <a:pt x="5063922" y="564705"/>
                  </a:lnTo>
                  <a:lnTo>
                    <a:pt x="5063922" y="622160"/>
                  </a:lnTo>
                  <a:lnTo>
                    <a:pt x="5062728" y="672147"/>
                  </a:lnTo>
                  <a:lnTo>
                    <a:pt x="5059134" y="707847"/>
                  </a:lnTo>
                  <a:lnTo>
                    <a:pt x="5053139" y="729272"/>
                  </a:lnTo>
                  <a:lnTo>
                    <a:pt x="5044770" y="736409"/>
                  </a:lnTo>
                  <a:lnTo>
                    <a:pt x="5035270" y="769645"/>
                  </a:lnTo>
                  <a:lnTo>
                    <a:pt x="5006784" y="793394"/>
                  </a:lnTo>
                  <a:lnTo>
                    <a:pt x="4959299" y="807631"/>
                  </a:lnTo>
                  <a:lnTo>
                    <a:pt x="4892827" y="812380"/>
                  </a:lnTo>
                  <a:lnTo>
                    <a:pt x="4842827" y="785685"/>
                  </a:lnTo>
                  <a:lnTo>
                    <a:pt x="4807128" y="749871"/>
                  </a:lnTo>
                  <a:lnTo>
                    <a:pt x="4785703" y="704926"/>
                  </a:lnTo>
                  <a:lnTo>
                    <a:pt x="4778565" y="650849"/>
                  </a:lnTo>
                  <a:lnTo>
                    <a:pt x="4778565" y="574281"/>
                  </a:lnTo>
                  <a:lnTo>
                    <a:pt x="4768989" y="564705"/>
                  </a:lnTo>
                  <a:lnTo>
                    <a:pt x="4788141" y="536600"/>
                  </a:lnTo>
                  <a:lnTo>
                    <a:pt x="4768989" y="488746"/>
                  </a:lnTo>
                  <a:lnTo>
                    <a:pt x="4788141" y="460032"/>
                  </a:lnTo>
                  <a:lnTo>
                    <a:pt x="4768989" y="393623"/>
                  </a:lnTo>
                  <a:lnTo>
                    <a:pt x="4777371" y="390639"/>
                  </a:lnTo>
                  <a:lnTo>
                    <a:pt x="4783353" y="381660"/>
                  </a:lnTo>
                  <a:lnTo>
                    <a:pt x="4786947" y="366712"/>
                  </a:lnTo>
                  <a:lnTo>
                    <a:pt x="4788141" y="345770"/>
                  </a:lnTo>
                  <a:lnTo>
                    <a:pt x="4788141" y="126834"/>
                  </a:lnTo>
                  <a:lnTo>
                    <a:pt x="4778108" y="110337"/>
                  </a:lnTo>
                  <a:lnTo>
                    <a:pt x="4763605" y="98552"/>
                  </a:lnTo>
                  <a:lnTo>
                    <a:pt x="4744605" y="91490"/>
                  </a:lnTo>
                  <a:lnTo>
                    <a:pt x="4721136" y="89128"/>
                  </a:lnTo>
                  <a:lnTo>
                    <a:pt x="4711560" y="89128"/>
                  </a:lnTo>
                  <a:lnTo>
                    <a:pt x="4687443" y="92087"/>
                  </a:lnTo>
                  <a:lnTo>
                    <a:pt x="4668329" y="100952"/>
                  </a:lnTo>
                  <a:lnTo>
                    <a:pt x="4654245" y="115722"/>
                  </a:lnTo>
                  <a:lnTo>
                    <a:pt x="4645164" y="136398"/>
                  </a:lnTo>
                  <a:lnTo>
                    <a:pt x="4654740" y="136398"/>
                  </a:lnTo>
                  <a:lnTo>
                    <a:pt x="4645164" y="184251"/>
                  </a:lnTo>
                  <a:lnTo>
                    <a:pt x="4645164" y="203403"/>
                  </a:lnTo>
                  <a:lnTo>
                    <a:pt x="4664303" y="260235"/>
                  </a:lnTo>
                  <a:lnTo>
                    <a:pt x="4654740" y="269798"/>
                  </a:lnTo>
                  <a:lnTo>
                    <a:pt x="4654740" y="726833"/>
                  </a:lnTo>
                  <a:lnTo>
                    <a:pt x="4701984" y="783653"/>
                  </a:lnTo>
                  <a:lnTo>
                    <a:pt x="4693018" y="812380"/>
                  </a:lnTo>
                  <a:lnTo>
                    <a:pt x="4718431" y="853516"/>
                  </a:lnTo>
                  <a:lnTo>
                    <a:pt x="4749203" y="885507"/>
                  </a:lnTo>
                  <a:lnTo>
                    <a:pt x="4785334" y="908354"/>
                  </a:lnTo>
                  <a:lnTo>
                    <a:pt x="4826825" y="922058"/>
                  </a:lnTo>
                  <a:lnTo>
                    <a:pt x="4873676" y="926630"/>
                  </a:lnTo>
                  <a:lnTo>
                    <a:pt x="4978362" y="926630"/>
                  </a:lnTo>
                  <a:lnTo>
                    <a:pt x="5044846" y="897890"/>
                  </a:lnTo>
                  <a:lnTo>
                    <a:pt x="5092331" y="870864"/>
                  </a:lnTo>
                  <a:lnTo>
                    <a:pt x="5120818" y="845553"/>
                  </a:lnTo>
                  <a:lnTo>
                    <a:pt x="5130317" y="821956"/>
                  </a:lnTo>
                  <a:lnTo>
                    <a:pt x="5178171" y="717257"/>
                  </a:lnTo>
                  <a:lnTo>
                    <a:pt x="5178171" y="145973"/>
                  </a:lnTo>
                  <a:lnTo>
                    <a:pt x="5187747" y="136398"/>
                  </a:lnTo>
                  <a:close/>
                </a:path>
                <a:path w="7855584" h="1052195">
                  <a:moveTo>
                    <a:pt x="5891250" y="911085"/>
                  </a:moveTo>
                  <a:lnTo>
                    <a:pt x="5881675" y="901509"/>
                  </a:lnTo>
                  <a:lnTo>
                    <a:pt x="5824232" y="777087"/>
                  </a:lnTo>
                  <a:lnTo>
                    <a:pt x="5748274" y="556945"/>
                  </a:lnTo>
                  <a:lnTo>
                    <a:pt x="5766816" y="518655"/>
                  </a:lnTo>
                  <a:lnTo>
                    <a:pt x="5796127" y="496074"/>
                  </a:lnTo>
                  <a:lnTo>
                    <a:pt x="5817057" y="477380"/>
                  </a:lnTo>
                  <a:lnTo>
                    <a:pt x="5822645" y="470801"/>
                  </a:lnTo>
                  <a:lnTo>
                    <a:pt x="5829630" y="462572"/>
                  </a:lnTo>
                  <a:lnTo>
                    <a:pt x="5833808" y="451650"/>
                  </a:lnTo>
                  <a:lnTo>
                    <a:pt x="5824232" y="451650"/>
                  </a:lnTo>
                  <a:lnTo>
                    <a:pt x="5881675" y="346976"/>
                  </a:lnTo>
                  <a:lnTo>
                    <a:pt x="5843384" y="212966"/>
                  </a:lnTo>
                  <a:lnTo>
                    <a:pt x="5816536" y="179959"/>
                  </a:lnTo>
                  <a:lnTo>
                    <a:pt x="5784545" y="152031"/>
                  </a:lnTo>
                  <a:lnTo>
                    <a:pt x="5757837" y="135610"/>
                  </a:lnTo>
                  <a:lnTo>
                    <a:pt x="5757837" y="289534"/>
                  </a:lnTo>
                  <a:lnTo>
                    <a:pt x="5746547" y="354787"/>
                  </a:lnTo>
                  <a:lnTo>
                    <a:pt x="5727497" y="405549"/>
                  </a:lnTo>
                  <a:lnTo>
                    <a:pt x="5700700" y="441794"/>
                  </a:lnTo>
                  <a:lnTo>
                    <a:pt x="5666143" y="463550"/>
                  </a:lnTo>
                  <a:lnTo>
                    <a:pt x="5623839" y="470801"/>
                  </a:lnTo>
                  <a:lnTo>
                    <a:pt x="5489829" y="470801"/>
                  </a:lnTo>
                  <a:lnTo>
                    <a:pt x="5480037" y="466280"/>
                  </a:lnTo>
                  <a:lnTo>
                    <a:pt x="5470398" y="456895"/>
                  </a:lnTo>
                  <a:lnTo>
                    <a:pt x="5460898" y="442658"/>
                  </a:lnTo>
                  <a:lnTo>
                    <a:pt x="5451551" y="423545"/>
                  </a:lnTo>
                  <a:lnTo>
                    <a:pt x="5452745" y="410984"/>
                  </a:lnTo>
                  <a:lnTo>
                    <a:pt x="5456339" y="402005"/>
                  </a:lnTo>
                  <a:lnTo>
                    <a:pt x="5462321" y="396621"/>
                  </a:lnTo>
                  <a:lnTo>
                    <a:pt x="5470690" y="394817"/>
                  </a:lnTo>
                  <a:lnTo>
                    <a:pt x="5470690" y="385241"/>
                  </a:lnTo>
                  <a:lnTo>
                    <a:pt x="5461114" y="375678"/>
                  </a:lnTo>
                  <a:lnTo>
                    <a:pt x="5461114" y="308673"/>
                  </a:lnTo>
                  <a:lnTo>
                    <a:pt x="5451551" y="212966"/>
                  </a:lnTo>
                  <a:lnTo>
                    <a:pt x="5508980" y="212966"/>
                  </a:lnTo>
                  <a:lnTo>
                    <a:pt x="5642978" y="203403"/>
                  </a:lnTo>
                  <a:lnTo>
                    <a:pt x="5693232" y="225602"/>
                  </a:lnTo>
                  <a:lnTo>
                    <a:pt x="5729122" y="247357"/>
                  </a:lnTo>
                  <a:lnTo>
                    <a:pt x="5750661" y="268668"/>
                  </a:lnTo>
                  <a:lnTo>
                    <a:pt x="5757837" y="289534"/>
                  </a:lnTo>
                  <a:lnTo>
                    <a:pt x="5757837" y="135610"/>
                  </a:lnTo>
                  <a:lnTo>
                    <a:pt x="5705094" y="111391"/>
                  </a:lnTo>
                  <a:lnTo>
                    <a:pt x="5657634" y="98691"/>
                  </a:lnTo>
                  <a:lnTo>
                    <a:pt x="5605030" y="91071"/>
                  </a:lnTo>
                  <a:lnTo>
                    <a:pt x="5547271" y="88531"/>
                  </a:lnTo>
                  <a:lnTo>
                    <a:pt x="5537695" y="98107"/>
                  </a:lnTo>
                  <a:lnTo>
                    <a:pt x="5508980" y="88531"/>
                  </a:lnTo>
                  <a:lnTo>
                    <a:pt x="5451551" y="98107"/>
                  </a:lnTo>
                  <a:lnTo>
                    <a:pt x="5394122" y="98107"/>
                  </a:lnTo>
                  <a:lnTo>
                    <a:pt x="5346255" y="145961"/>
                  </a:lnTo>
                  <a:lnTo>
                    <a:pt x="5346255" y="299110"/>
                  </a:lnTo>
                  <a:lnTo>
                    <a:pt x="5365407" y="356552"/>
                  </a:lnTo>
                  <a:lnTo>
                    <a:pt x="5355831" y="366102"/>
                  </a:lnTo>
                  <a:lnTo>
                    <a:pt x="5355120" y="451650"/>
                  </a:lnTo>
                  <a:lnTo>
                    <a:pt x="5352770" y="516572"/>
                  </a:lnTo>
                  <a:lnTo>
                    <a:pt x="5348948" y="566216"/>
                  </a:lnTo>
                  <a:lnTo>
                    <a:pt x="5343588" y="605205"/>
                  </a:lnTo>
                  <a:lnTo>
                    <a:pt x="5336692" y="633514"/>
                  </a:lnTo>
                  <a:lnTo>
                    <a:pt x="5355831" y="662241"/>
                  </a:lnTo>
                  <a:lnTo>
                    <a:pt x="5336692" y="748360"/>
                  </a:lnTo>
                  <a:lnTo>
                    <a:pt x="5355831" y="777087"/>
                  </a:lnTo>
                  <a:lnTo>
                    <a:pt x="5349926" y="781278"/>
                  </a:lnTo>
                  <a:lnTo>
                    <a:pt x="5344769" y="793851"/>
                  </a:lnTo>
                  <a:lnTo>
                    <a:pt x="5340362" y="814781"/>
                  </a:lnTo>
                  <a:lnTo>
                    <a:pt x="5336692" y="844080"/>
                  </a:lnTo>
                  <a:lnTo>
                    <a:pt x="5339689" y="871867"/>
                  </a:lnTo>
                  <a:lnTo>
                    <a:pt x="5348656" y="895388"/>
                  </a:lnTo>
                  <a:lnTo>
                    <a:pt x="5363603" y="914654"/>
                  </a:lnTo>
                  <a:lnTo>
                    <a:pt x="5384546" y="929640"/>
                  </a:lnTo>
                  <a:lnTo>
                    <a:pt x="5394122" y="929640"/>
                  </a:lnTo>
                  <a:lnTo>
                    <a:pt x="5425529" y="925487"/>
                  </a:lnTo>
                  <a:lnTo>
                    <a:pt x="5450370" y="913028"/>
                  </a:lnTo>
                  <a:lnTo>
                    <a:pt x="5468607" y="892289"/>
                  </a:lnTo>
                  <a:lnTo>
                    <a:pt x="5480266" y="863231"/>
                  </a:lnTo>
                  <a:lnTo>
                    <a:pt x="5451551" y="767511"/>
                  </a:lnTo>
                  <a:lnTo>
                    <a:pt x="5470690" y="748360"/>
                  </a:lnTo>
                  <a:lnTo>
                    <a:pt x="5470690" y="738809"/>
                  </a:lnTo>
                  <a:lnTo>
                    <a:pt x="5441988" y="662241"/>
                  </a:lnTo>
                  <a:lnTo>
                    <a:pt x="5449163" y="659853"/>
                  </a:lnTo>
                  <a:lnTo>
                    <a:pt x="5456339" y="652665"/>
                  </a:lnTo>
                  <a:lnTo>
                    <a:pt x="5463514" y="640689"/>
                  </a:lnTo>
                  <a:lnTo>
                    <a:pt x="5470690" y="623938"/>
                  </a:lnTo>
                  <a:lnTo>
                    <a:pt x="5470690" y="614362"/>
                  </a:lnTo>
                  <a:lnTo>
                    <a:pt x="5461114" y="604786"/>
                  </a:lnTo>
                  <a:lnTo>
                    <a:pt x="5465305" y="583857"/>
                  </a:lnTo>
                  <a:lnTo>
                    <a:pt x="5477878" y="568909"/>
                  </a:lnTo>
                  <a:lnTo>
                    <a:pt x="5498808" y="559943"/>
                  </a:lnTo>
                  <a:lnTo>
                    <a:pt x="5528119" y="556945"/>
                  </a:lnTo>
                  <a:lnTo>
                    <a:pt x="5566410" y="556945"/>
                  </a:lnTo>
                  <a:lnTo>
                    <a:pt x="5624220" y="582980"/>
                  </a:lnTo>
                  <a:lnTo>
                    <a:pt x="5649112" y="615530"/>
                  </a:lnTo>
                  <a:lnTo>
                    <a:pt x="5671312" y="661085"/>
                  </a:lnTo>
                  <a:lnTo>
                    <a:pt x="5690832" y="719658"/>
                  </a:lnTo>
                  <a:lnTo>
                    <a:pt x="5681256" y="729234"/>
                  </a:lnTo>
                  <a:lnTo>
                    <a:pt x="5681256" y="738809"/>
                  </a:lnTo>
                  <a:lnTo>
                    <a:pt x="5729122" y="815378"/>
                  </a:lnTo>
                  <a:lnTo>
                    <a:pt x="5729122" y="824928"/>
                  </a:lnTo>
                  <a:lnTo>
                    <a:pt x="5719546" y="834504"/>
                  </a:lnTo>
                  <a:lnTo>
                    <a:pt x="5741352" y="880313"/>
                  </a:lnTo>
                  <a:lnTo>
                    <a:pt x="5766079" y="913041"/>
                  </a:lnTo>
                  <a:lnTo>
                    <a:pt x="5793689" y="932662"/>
                  </a:lnTo>
                  <a:lnTo>
                    <a:pt x="5824232" y="939203"/>
                  </a:lnTo>
                  <a:lnTo>
                    <a:pt x="5891250" y="911085"/>
                  </a:lnTo>
                  <a:close/>
                </a:path>
                <a:path w="7855584" h="1052195">
                  <a:moveTo>
                    <a:pt x="6533134" y="659231"/>
                  </a:moveTo>
                  <a:lnTo>
                    <a:pt x="6524168" y="603008"/>
                  </a:lnTo>
                  <a:lnTo>
                    <a:pt x="6499174" y="545452"/>
                  </a:lnTo>
                  <a:lnTo>
                    <a:pt x="6467932" y="517169"/>
                  </a:lnTo>
                  <a:lnTo>
                    <a:pt x="6424193" y="489216"/>
                  </a:lnTo>
                  <a:lnTo>
                    <a:pt x="6367958" y="461606"/>
                  </a:lnTo>
                  <a:lnTo>
                    <a:pt x="6299238" y="434314"/>
                  </a:lnTo>
                  <a:lnTo>
                    <a:pt x="6239103" y="425856"/>
                  </a:lnTo>
                  <a:lnTo>
                    <a:pt x="6189891" y="412051"/>
                  </a:lnTo>
                  <a:lnTo>
                    <a:pt x="6151626" y="392887"/>
                  </a:lnTo>
                  <a:lnTo>
                    <a:pt x="6124295" y="368376"/>
                  </a:lnTo>
                  <a:lnTo>
                    <a:pt x="6107900" y="338505"/>
                  </a:lnTo>
                  <a:lnTo>
                    <a:pt x="6102426" y="303288"/>
                  </a:lnTo>
                  <a:lnTo>
                    <a:pt x="6126416" y="258279"/>
                  </a:lnTo>
                  <a:lnTo>
                    <a:pt x="6154750" y="226136"/>
                  </a:lnTo>
                  <a:lnTo>
                    <a:pt x="6187427" y="206844"/>
                  </a:lnTo>
                  <a:lnTo>
                    <a:pt x="6224448" y="200406"/>
                  </a:lnTo>
                  <a:lnTo>
                    <a:pt x="6261544" y="200406"/>
                  </a:lnTo>
                  <a:lnTo>
                    <a:pt x="6355474" y="238086"/>
                  </a:lnTo>
                  <a:lnTo>
                    <a:pt x="6375171" y="283108"/>
                  </a:lnTo>
                  <a:lnTo>
                    <a:pt x="6394196" y="315264"/>
                  </a:lnTo>
                  <a:lnTo>
                    <a:pt x="6412560" y="334568"/>
                  </a:lnTo>
                  <a:lnTo>
                    <a:pt x="6430238" y="340995"/>
                  </a:lnTo>
                  <a:lnTo>
                    <a:pt x="6505016" y="294322"/>
                  </a:lnTo>
                  <a:lnTo>
                    <a:pt x="6482156" y="242112"/>
                  </a:lnTo>
                  <a:lnTo>
                    <a:pt x="6456667" y="197929"/>
                  </a:lnTo>
                  <a:lnTo>
                    <a:pt x="6428537" y="161785"/>
                  </a:lnTo>
                  <a:lnTo>
                    <a:pt x="6397777" y="133667"/>
                  </a:lnTo>
                  <a:lnTo>
                    <a:pt x="6364376" y="113576"/>
                  </a:lnTo>
                  <a:lnTo>
                    <a:pt x="6289662" y="97510"/>
                  </a:lnTo>
                  <a:lnTo>
                    <a:pt x="6280683" y="97510"/>
                  </a:lnTo>
                  <a:lnTo>
                    <a:pt x="6221323" y="100291"/>
                  </a:lnTo>
                  <a:lnTo>
                    <a:pt x="6168555" y="108623"/>
                  </a:lnTo>
                  <a:lnTo>
                    <a:pt x="6122390" y="122491"/>
                  </a:lnTo>
                  <a:lnTo>
                    <a:pt x="6082817" y="141935"/>
                  </a:lnTo>
                  <a:lnTo>
                    <a:pt x="6049861" y="166916"/>
                  </a:lnTo>
                  <a:lnTo>
                    <a:pt x="6023483" y="197446"/>
                  </a:lnTo>
                  <a:lnTo>
                    <a:pt x="6003722" y="233540"/>
                  </a:lnTo>
                  <a:lnTo>
                    <a:pt x="5990552" y="275183"/>
                  </a:lnTo>
                  <a:lnTo>
                    <a:pt x="5990552" y="340995"/>
                  </a:lnTo>
                  <a:lnTo>
                    <a:pt x="5999518" y="350558"/>
                  </a:lnTo>
                  <a:lnTo>
                    <a:pt x="6009995" y="391121"/>
                  </a:lnTo>
                  <a:lnTo>
                    <a:pt x="6030633" y="432663"/>
                  </a:lnTo>
                  <a:lnTo>
                    <a:pt x="6061443" y="475170"/>
                  </a:lnTo>
                  <a:lnTo>
                    <a:pt x="6102426" y="518655"/>
                  </a:lnTo>
                  <a:lnTo>
                    <a:pt x="6131204" y="519849"/>
                  </a:lnTo>
                  <a:lnTo>
                    <a:pt x="6151765" y="523443"/>
                  </a:lnTo>
                  <a:lnTo>
                    <a:pt x="6164097" y="529424"/>
                  </a:lnTo>
                  <a:lnTo>
                    <a:pt x="6168212" y="537794"/>
                  </a:lnTo>
                  <a:lnTo>
                    <a:pt x="6242609" y="552310"/>
                  </a:lnTo>
                  <a:lnTo>
                    <a:pt x="6303492" y="569112"/>
                  </a:lnTo>
                  <a:lnTo>
                    <a:pt x="6350825" y="588213"/>
                  </a:lnTo>
                  <a:lnTo>
                    <a:pt x="6384645" y="609600"/>
                  </a:lnTo>
                  <a:lnTo>
                    <a:pt x="6411696" y="659231"/>
                  </a:lnTo>
                  <a:lnTo>
                    <a:pt x="6405334" y="710577"/>
                  </a:lnTo>
                  <a:lnTo>
                    <a:pt x="6386233" y="752170"/>
                  </a:lnTo>
                  <a:lnTo>
                    <a:pt x="6354419" y="783996"/>
                  </a:lnTo>
                  <a:lnTo>
                    <a:pt x="6309855" y="806069"/>
                  </a:lnTo>
                  <a:lnTo>
                    <a:pt x="6252565" y="818362"/>
                  </a:lnTo>
                  <a:lnTo>
                    <a:pt x="6227216" y="814857"/>
                  </a:lnTo>
                  <a:lnTo>
                    <a:pt x="6198438" y="804316"/>
                  </a:lnTo>
                  <a:lnTo>
                    <a:pt x="6166205" y="786739"/>
                  </a:lnTo>
                  <a:lnTo>
                    <a:pt x="6130544" y="762127"/>
                  </a:lnTo>
                  <a:lnTo>
                    <a:pt x="6098464" y="709002"/>
                  </a:lnTo>
                  <a:lnTo>
                    <a:pt x="6072213" y="671055"/>
                  </a:lnTo>
                  <a:lnTo>
                    <a:pt x="6051791" y="648284"/>
                  </a:lnTo>
                  <a:lnTo>
                    <a:pt x="6037211" y="640689"/>
                  </a:lnTo>
                  <a:lnTo>
                    <a:pt x="6003226" y="660996"/>
                  </a:lnTo>
                  <a:lnTo>
                    <a:pt x="5977839" y="681824"/>
                  </a:lnTo>
                  <a:lnTo>
                    <a:pt x="5961062" y="703173"/>
                  </a:lnTo>
                  <a:lnTo>
                    <a:pt x="5952871" y="725043"/>
                  </a:lnTo>
                  <a:lnTo>
                    <a:pt x="5962434" y="725043"/>
                  </a:lnTo>
                  <a:lnTo>
                    <a:pt x="6003518" y="779487"/>
                  </a:lnTo>
                  <a:lnTo>
                    <a:pt x="6043396" y="825550"/>
                  </a:lnTo>
                  <a:lnTo>
                    <a:pt x="6082042" y="863231"/>
                  </a:lnTo>
                  <a:lnTo>
                    <a:pt x="6119482" y="892543"/>
                  </a:lnTo>
                  <a:lnTo>
                    <a:pt x="6155690" y="913485"/>
                  </a:lnTo>
                  <a:lnTo>
                    <a:pt x="6224448" y="930224"/>
                  </a:lnTo>
                  <a:lnTo>
                    <a:pt x="6271120" y="921245"/>
                  </a:lnTo>
                  <a:lnTo>
                    <a:pt x="6308801" y="930224"/>
                  </a:lnTo>
                  <a:lnTo>
                    <a:pt x="6365938" y="905929"/>
                  </a:lnTo>
                  <a:lnTo>
                    <a:pt x="6414287" y="879500"/>
                  </a:lnTo>
                  <a:lnTo>
                    <a:pt x="6453848" y="850938"/>
                  </a:lnTo>
                  <a:lnTo>
                    <a:pt x="6484607" y="820254"/>
                  </a:lnTo>
                  <a:lnTo>
                    <a:pt x="6506591" y="787450"/>
                  </a:lnTo>
                  <a:lnTo>
                    <a:pt x="6524168" y="715467"/>
                  </a:lnTo>
                  <a:lnTo>
                    <a:pt x="6514592" y="687336"/>
                  </a:lnTo>
                  <a:lnTo>
                    <a:pt x="6533134" y="659231"/>
                  </a:lnTo>
                  <a:close/>
                </a:path>
                <a:path w="7855584" h="1052195">
                  <a:moveTo>
                    <a:pt x="6737121" y="1007402"/>
                  </a:moveTo>
                  <a:lnTo>
                    <a:pt x="6732930" y="999667"/>
                  </a:lnTo>
                  <a:lnTo>
                    <a:pt x="6728752" y="993787"/>
                  </a:lnTo>
                  <a:lnTo>
                    <a:pt x="6724561" y="989787"/>
                  </a:lnTo>
                  <a:lnTo>
                    <a:pt x="6720370" y="987653"/>
                  </a:lnTo>
                  <a:lnTo>
                    <a:pt x="6712001" y="987653"/>
                  </a:lnTo>
                  <a:lnTo>
                    <a:pt x="6656959" y="1022946"/>
                  </a:lnTo>
                  <a:lnTo>
                    <a:pt x="6670116" y="1034313"/>
                  </a:lnTo>
                  <a:lnTo>
                    <a:pt x="6686283" y="1034313"/>
                  </a:lnTo>
                  <a:lnTo>
                    <a:pt x="6737121" y="1007402"/>
                  </a:lnTo>
                  <a:close/>
                </a:path>
                <a:path w="7855584" h="1052195">
                  <a:moveTo>
                    <a:pt x="7194169" y="863828"/>
                  </a:moveTo>
                  <a:lnTo>
                    <a:pt x="7162457" y="832129"/>
                  </a:lnTo>
                  <a:lnTo>
                    <a:pt x="7131342" y="801027"/>
                  </a:lnTo>
                  <a:lnTo>
                    <a:pt x="7084098" y="801027"/>
                  </a:lnTo>
                  <a:lnTo>
                    <a:pt x="7052386" y="832129"/>
                  </a:lnTo>
                  <a:lnTo>
                    <a:pt x="7036829" y="832129"/>
                  </a:lnTo>
                  <a:lnTo>
                    <a:pt x="7021271" y="816571"/>
                  </a:lnTo>
                  <a:lnTo>
                    <a:pt x="6879488" y="816571"/>
                  </a:lnTo>
                  <a:lnTo>
                    <a:pt x="6863943" y="832129"/>
                  </a:lnTo>
                  <a:lnTo>
                    <a:pt x="6816687" y="801027"/>
                  </a:lnTo>
                  <a:lnTo>
                    <a:pt x="6801129" y="753745"/>
                  </a:lnTo>
                  <a:lnTo>
                    <a:pt x="6816687" y="738187"/>
                  </a:lnTo>
                  <a:lnTo>
                    <a:pt x="6801129" y="690943"/>
                  </a:lnTo>
                  <a:lnTo>
                    <a:pt x="6816687" y="611987"/>
                  </a:lnTo>
                  <a:lnTo>
                    <a:pt x="6816687" y="596430"/>
                  </a:lnTo>
                  <a:lnTo>
                    <a:pt x="6801129" y="580885"/>
                  </a:lnTo>
                  <a:lnTo>
                    <a:pt x="6832244" y="549173"/>
                  </a:lnTo>
                  <a:lnTo>
                    <a:pt x="6942315" y="549173"/>
                  </a:lnTo>
                  <a:lnTo>
                    <a:pt x="7052386" y="565327"/>
                  </a:lnTo>
                  <a:lnTo>
                    <a:pt x="7064426" y="549173"/>
                  </a:lnTo>
                  <a:lnTo>
                    <a:pt x="7099643" y="501904"/>
                  </a:lnTo>
                  <a:lnTo>
                    <a:pt x="7099643" y="486346"/>
                  </a:lnTo>
                  <a:lnTo>
                    <a:pt x="7079158" y="455244"/>
                  </a:lnTo>
                  <a:lnTo>
                    <a:pt x="7068528" y="439102"/>
                  </a:lnTo>
                  <a:lnTo>
                    <a:pt x="7005726" y="455244"/>
                  </a:lnTo>
                  <a:lnTo>
                    <a:pt x="6942315" y="439102"/>
                  </a:lnTo>
                  <a:lnTo>
                    <a:pt x="6926758" y="439102"/>
                  </a:lnTo>
                  <a:lnTo>
                    <a:pt x="6816687" y="455244"/>
                  </a:lnTo>
                  <a:lnTo>
                    <a:pt x="6801129" y="439102"/>
                  </a:lnTo>
                  <a:lnTo>
                    <a:pt x="6816687" y="376275"/>
                  </a:lnTo>
                  <a:lnTo>
                    <a:pt x="6801129" y="235102"/>
                  </a:lnTo>
                  <a:lnTo>
                    <a:pt x="6801129" y="218960"/>
                  </a:lnTo>
                  <a:lnTo>
                    <a:pt x="6816687" y="203403"/>
                  </a:lnTo>
                  <a:lnTo>
                    <a:pt x="6974014" y="218960"/>
                  </a:lnTo>
                  <a:lnTo>
                    <a:pt x="7099643" y="218960"/>
                  </a:lnTo>
                  <a:lnTo>
                    <a:pt x="7178611" y="203403"/>
                  </a:lnTo>
                  <a:lnTo>
                    <a:pt x="7178611" y="125031"/>
                  </a:lnTo>
                  <a:lnTo>
                    <a:pt x="7146899" y="93319"/>
                  </a:lnTo>
                  <a:lnTo>
                    <a:pt x="6706616" y="93319"/>
                  </a:lnTo>
                  <a:lnTo>
                    <a:pt x="6692024" y="101168"/>
                  </a:lnTo>
                  <a:lnTo>
                    <a:pt x="6679387" y="124726"/>
                  </a:lnTo>
                  <a:lnTo>
                    <a:pt x="6668706" y="163995"/>
                  </a:lnTo>
                  <a:lnTo>
                    <a:pt x="6659956" y="218960"/>
                  </a:lnTo>
                  <a:lnTo>
                    <a:pt x="6691058" y="407987"/>
                  </a:lnTo>
                  <a:lnTo>
                    <a:pt x="6675514" y="423545"/>
                  </a:lnTo>
                  <a:lnTo>
                    <a:pt x="6675514" y="439102"/>
                  </a:lnTo>
                  <a:lnTo>
                    <a:pt x="6691058" y="501904"/>
                  </a:lnTo>
                  <a:lnTo>
                    <a:pt x="6675514" y="565327"/>
                  </a:lnTo>
                  <a:lnTo>
                    <a:pt x="6675514" y="894930"/>
                  </a:lnTo>
                  <a:lnTo>
                    <a:pt x="6722770" y="942187"/>
                  </a:lnTo>
                  <a:lnTo>
                    <a:pt x="6863943" y="942187"/>
                  </a:lnTo>
                  <a:lnTo>
                    <a:pt x="7005726" y="926630"/>
                  </a:lnTo>
                  <a:lnTo>
                    <a:pt x="7115797" y="942187"/>
                  </a:lnTo>
                  <a:lnTo>
                    <a:pt x="7146899" y="942187"/>
                  </a:lnTo>
                  <a:lnTo>
                    <a:pt x="7162457" y="926630"/>
                  </a:lnTo>
                  <a:lnTo>
                    <a:pt x="7194169" y="894930"/>
                  </a:lnTo>
                  <a:lnTo>
                    <a:pt x="7194169" y="863828"/>
                  </a:lnTo>
                  <a:close/>
                </a:path>
                <a:path w="7855584" h="1052195">
                  <a:moveTo>
                    <a:pt x="7855191" y="659231"/>
                  </a:moveTo>
                  <a:lnTo>
                    <a:pt x="7846225" y="603008"/>
                  </a:lnTo>
                  <a:lnTo>
                    <a:pt x="7821231" y="545452"/>
                  </a:lnTo>
                  <a:lnTo>
                    <a:pt x="7789989" y="517169"/>
                  </a:lnTo>
                  <a:lnTo>
                    <a:pt x="7746251" y="489216"/>
                  </a:lnTo>
                  <a:lnTo>
                    <a:pt x="7690015" y="461606"/>
                  </a:lnTo>
                  <a:lnTo>
                    <a:pt x="7621295" y="434314"/>
                  </a:lnTo>
                  <a:lnTo>
                    <a:pt x="7561148" y="425856"/>
                  </a:lnTo>
                  <a:lnTo>
                    <a:pt x="7511948" y="412051"/>
                  </a:lnTo>
                  <a:lnTo>
                    <a:pt x="7473683" y="392887"/>
                  </a:lnTo>
                  <a:lnTo>
                    <a:pt x="7446340" y="368376"/>
                  </a:lnTo>
                  <a:lnTo>
                    <a:pt x="7429944" y="338505"/>
                  </a:lnTo>
                  <a:lnTo>
                    <a:pt x="7424483" y="303288"/>
                  </a:lnTo>
                  <a:lnTo>
                    <a:pt x="7448474" y="258279"/>
                  </a:lnTo>
                  <a:lnTo>
                    <a:pt x="7476807" y="226136"/>
                  </a:lnTo>
                  <a:lnTo>
                    <a:pt x="7509484" y="206844"/>
                  </a:lnTo>
                  <a:lnTo>
                    <a:pt x="7546505" y="200406"/>
                  </a:lnTo>
                  <a:lnTo>
                    <a:pt x="7583602" y="200406"/>
                  </a:lnTo>
                  <a:lnTo>
                    <a:pt x="7677531" y="238086"/>
                  </a:lnTo>
                  <a:lnTo>
                    <a:pt x="7697229" y="283108"/>
                  </a:lnTo>
                  <a:lnTo>
                    <a:pt x="7716253" y="315264"/>
                  </a:lnTo>
                  <a:lnTo>
                    <a:pt x="7734605" y="334568"/>
                  </a:lnTo>
                  <a:lnTo>
                    <a:pt x="7752296" y="340995"/>
                  </a:lnTo>
                  <a:lnTo>
                    <a:pt x="7827073" y="294322"/>
                  </a:lnTo>
                  <a:lnTo>
                    <a:pt x="7804213" y="242112"/>
                  </a:lnTo>
                  <a:lnTo>
                    <a:pt x="7778724" y="197929"/>
                  </a:lnTo>
                  <a:lnTo>
                    <a:pt x="7750594" y="161785"/>
                  </a:lnTo>
                  <a:lnTo>
                    <a:pt x="7719835" y="133667"/>
                  </a:lnTo>
                  <a:lnTo>
                    <a:pt x="7686434" y="113576"/>
                  </a:lnTo>
                  <a:lnTo>
                    <a:pt x="7611719" y="97510"/>
                  </a:lnTo>
                  <a:lnTo>
                    <a:pt x="7602741" y="97510"/>
                  </a:lnTo>
                  <a:lnTo>
                    <a:pt x="7543368" y="100291"/>
                  </a:lnTo>
                  <a:lnTo>
                    <a:pt x="7490612" y="108623"/>
                  </a:lnTo>
                  <a:lnTo>
                    <a:pt x="7444448" y="122491"/>
                  </a:lnTo>
                  <a:lnTo>
                    <a:pt x="7404875" y="141935"/>
                  </a:lnTo>
                  <a:lnTo>
                    <a:pt x="7371918" y="166916"/>
                  </a:lnTo>
                  <a:lnTo>
                    <a:pt x="7345540" y="197446"/>
                  </a:lnTo>
                  <a:lnTo>
                    <a:pt x="7325779" y="233540"/>
                  </a:lnTo>
                  <a:lnTo>
                    <a:pt x="7312609" y="275183"/>
                  </a:lnTo>
                  <a:lnTo>
                    <a:pt x="7312609" y="340995"/>
                  </a:lnTo>
                  <a:lnTo>
                    <a:pt x="7321575" y="350558"/>
                  </a:lnTo>
                  <a:lnTo>
                    <a:pt x="7332040" y="391121"/>
                  </a:lnTo>
                  <a:lnTo>
                    <a:pt x="7352690" y="432663"/>
                  </a:lnTo>
                  <a:lnTo>
                    <a:pt x="7383500" y="475170"/>
                  </a:lnTo>
                  <a:lnTo>
                    <a:pt x="7424483" y="518655"/>
                  </a:lnTo>
                  <a:lnTo>
                    <a:pt x="7453262" y="519849"/>
                  </a:lnTo>
                  <a:lnTo>
                    <a:pt x="7473823" y="523443"/>
                  </a:lnTo>
                  <a:lnTo>
                    <a:pt x="7486167" y="529424"/>
                  </a:lnTo>
                  <a:lnTo>
                    <a:pt x="7490282" y="537794"/>
                  </a:lnTo>
                  <a:lnTo>
                    <a:pt x="7564679" y="552310"/>
                  </a:lnTo>
                  <a:lnTo>
                    <a:pt x="7625537" y="569112"/>
                  </a:lnTo>
                  <a:lnTo>
                    <a:pt x="7672883" y="588213"/>
                  </a:lnTo>
                  <a:lnTo>
                    <a:pt x="7706703" y="609600"/>
                  </a:lnTo>
                  <a:lnTo>
                    <a:pt x="7733754" y="659231"/>
                  </a:lnTo>
                  <a:lnTo>
                    <a:pt x="7727391" y="710577"/>
                  </a:lnTo>
                  <a:lnTo>
                    <a:pt x="7708290" y="752170"/>
                  </a:lnTo>
                  <a:lnTo>
                    <a:pt x="7676464" y="783996"/>
                  </a:lnTo>
                  <a:lnTo>
                    <a:pt x="7631912" y="806069"/>
                  </a:lnTo>
                  <a:lnTo>
                    <a:pt x="7574623" y="818362"/>
                  </a:lnTo>
                  <a:lnTo>
                    <a:pt x="7549274" y="814857"/>
                  </a:lnTo>
                  <a:lnTo>
                    <a:pt x="7520495" y="804316"/>
                  </a:lnTo>
                  <a:lnTo>
                    <a:pt x="7488263" y="786739"/>
                  </a:lnTo>
                  <a:lnTo>
                    <a:pt x="7452601" y="762127"/>
                  </a:lnTo>
                  <a:lnTo>
                    <a:pt x="7420508" y="709002"/>
                  </a:lnTo>
                  <a:lnTo>
                    <a:pt x="7394257" y="671055"/>
                  </a:lnTo>
                  <a:lnTo>
                    <a:pt x="7373848" y="648284"/>
                  </a:lnTo>
                  <a:lnTo>
                    <a:pt x="7359269" y="640689"/>
                  </a:lnTo>
                  <a:lnTo>
                    <a:pt x="7325284" y="660996"/>
                  </a:lnTo>
                  <a:lnTo>
                    <a:pt x="7299896" y="681824"/>
                  </a:lnTo>
                  <a:lnTo>
                    <a:pt x="7283107" y="703173"/>
                  </a:lnTo>
                  <a:lnTo>
                    <a:pt x="7274928" y="725043"/>
                  </a:lnTo>
                  <a:lnTo>
                    <a:pt x="7284491" y="725043"/>
                  </a:lnTo>
                  <a:lnTo>
                    <a:pt x="7325576" y="779487"/>
                  </a:lnTo>
                  <a:lnTo>
                    <a:pt x="7365454" y="825550"/>
                  </a:lnTo>
                  <a:lnTo>
                    <a:pt x="7404113" y="863231"/>
                  </a:lnTo>
                  <a:lnTo>
                    <a:pt x="7441539" y="892543"/>
                  </a:lnTo>
                  <a:lnTo>
                    <a:pt x="7477747" y="913485"/>
                  </a:lnTo>
                  <a:lnTo>
                    <a:pt x="7546505" y="930224"/>
                  </a:lnTo>
                  <a:lnTo>
                    <a:pt x="7593177" y="921245"/>
                  </a:lnTo>
                  <a:lnTo>
                    <a:pt x="7630858" y="930224"/>
                  </a:lnTo>
                  <a:lnTo>
                    <a:pt x="7687996" y="905929"/>
                  </a:lnTo>
                  <a:lnTo>
                    <a:pt x="7736345" y="879500"/>
                  </a:lnTo>
                  <a:lnTo>
                    <a:pt x="7775905" y="850938"/>
                  </a:lnTo>
                  <a:lnTo>
                    <a:pt x="7806664" y="820254"/>
                  </a:lnTo>
                  <a:lnTo>
                    <a:pt x="7828635" y="787450"/>
                  </a:lnTo>
                  <a:lnTo>
                    <a:pt x="7846225" y="715467"/>
                  </a:lnTo>
                  <a:lnTo>
                    <a:pt x="7836649" y="687336"/>
                  </a:lnTo>
                  <a:lnTo>
                    <a:pt x="7855191" y="659231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0" y="290650"/>
              <a:ext cx="12169775" cy="12700"/>
            </a:xfrm>
            <a:custGeom>
              <a:avLst/>
              <a:gdLst/>
              <a:ahLst/>
              <a:cxnLst/>
              <a:rect l="l" t="t" r="r" b="b"/>
              <a:pathLst>
                <a:path w="12169775" h="12700">
                  <a:moveTo>
                    <a:pt x="12169749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12169749" y="12700"/>
                  </a:lnTo>
                  <a:lnTo>
                    <a:pt x="121697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0" y="1208853"/>
              <a:ext cx="12169775" cy="12700"/>
            </a:xfrm>
            <a:custGeom>
              <a:avLst/>
              <a:gdLst/>
              <a:ahLst/>
              <a:cxnLst/>
              <a:rect l="l" t="t" r="r" b="b"/>
              <a:pathLst>
                <a:path w="12169775" h="12700">
                  <a:moveTo>
                    <a:pt x="12169749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12169749" y="12700"/>
                  </a:lnTo>
                  <a:lnTo>
                    <a:pt x="12169749" y="0"/>
                  </a:lnTo>
                  <a:close/>
                </a:path>
              </a:pathLst>
            </a:custGeom>
            <a:solidFill>
              <a:srgbClr val="B3D2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6193"/>
              <a:ext cx="11833796" cy="6575045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7404997" y="1477617"/>
            <a:ext cx="3238500" cy="2231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Even through the pandemic the 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course was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thoroughly enjoyable, 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and</a:t>
            </a:r>
            <a:r>
              <a:rPr sz="1600" spc="-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I</a:t>
            </a:r>
            <a:r>
              <a:rPr sz="1600" spc="-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met so</a:t>
            </a:r>
            <a:r>
              <a:rPr sz="1600" spc="-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many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new</a:t>
            </a:r>
            <a:r>
              <a:rPr sz="1600" spc="-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friends</a:t>
            </a:r>
            <a:r>
              <a:rPr sz="1600" spc="-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and </a:t>
            </a:r>
            <a:r>
              <a:rPr sz="1600" spc="-42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lovely people. The course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was an 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amazing</a:t>
            </a:r>
            <a:r>
              <a:rPr sz="1600" spc="30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step</a:t>
            </a:r>
            <a:r>
              <a:rPr sz="1600" spc="30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towards</a:t>
            </a:r>
            <a:r>
              <a:rPr sz="1600" spc="3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my</a:t>
            </a:r>
            <a:r>
              <a:rPr sz="1600" spc="30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career 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as an artist and I would highly 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recommend</a:t>
            </a:r>
            <a:r>
              <a:rPr sz="1600" spc="-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doing</a:t>
            </a:r>
            <a:r>
              <a:rPr sz="1600" spc="-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this.</a:t>
            </a:r>
            <a:endParaRPr sz="1600">
              <a:latin typeface="Helvetica-Light"/>
              <a:cs typeface="Helvetica-Light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600">
              <a:latin typeface="Helvetica-Light"/>
              <a:cs typeface="Helvetica-Light"/>
            </a:endParaRPr>
          </a:p>
          <a:p>
            <a:pPr marL="12700">
              <a:lnSpc>
                <a:spcPct val="100000"/>
              </a:lnSpc>
            </a:pPr>
            <a:r>
              <a:rPr sz="1600" b="1" dirty="0">
                <a:solidFill>
                  <a:srgbClr val="FFFFFF"/>
                </a:solidFill>
                <a:latin typeface="Helvetica"/>
                <a:cs typeface="Helvetica"/>
              </a:rPr>
              <a:t>Orla</a:t>
            </a:r>
            <a:r>
              <a:rPr sz="1600" b="1" spc="-15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Helvetica"/>
                <a:cs typeface="Helvetica"/>
              </a:rPr>
              <a:t>Jackson</a:t>
            </a:r>
            <a:endParaRPr sz="1600">
              <a:latin typeface="Helvetica"/>
              <a:cs typeface="Helvetica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12110397" y="1078031"/>
            <a:ext cx="83185" cy="326390"/>
            <a:chOff x="12110397" y="1078031"/>
            <a:chExt cx="83185" cy="326390"/>
          </a:xfrm>
        </p:grpSpPr>
        <p:sp>
          <p:nvSpPr>
            <p:cNvPr id="15" name="object 15"/>
            <p:cNvSpPr/>
            <p:nvPr/>
          </p:nvSpPr>
          <p:spPr>
            <a:xfrm>
              <a:off x="12182515" y="1121986"/>
              <a:ext cx="10795" cy="282575"/>
            </a:xfrm>
            <a:custGeom>
              <a:avLst/>
              <a:gdLst/>
              <a:ahLst/>
              <a:cxnLst/>
              <a:rect l="l" t="t" r="r" b="b"/>
              <a:pathLst>
                <a:path w="10795" h="282575">
                  <a:moveTo>
                    <a:pt x="10678" y="0"/>
                  </a:moveTo>
                  <a:lnTo>
                    <a:pt x="0" y="0"/>
                  </a:lnTo>
                  <a:lnTo>
                    <a:pt x="0" y="282422"/>
                  </a:lnTo>
                  <a:lnTo>
                    <a:pt x="10678" y="280288"/>
                  </a:lnTo>
                  <a:lnTo>
                    <a:pt x="10678" y="0"/>
                  </a:lnTo>
                  <a:close/>
                </a:path>
              </a:pathLst>
            </a:custGeom>
            <a:solidFill>
              <a:srgbClr val="EC1B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2110397" y="1078031"/>
              <a:ext cx="83185" cy="24130"/>
            </a:xfrm>
            <a:custGeom>
              <a:avLst/>
              <a:gdLst/>
              <a:ahLst/>
              <a:cxnLst/>
              <a:rect l="l" t="t" r="r" b="b"/>
              <a:pathLst>
                <a:path w="83184" h="24130">
                  <a:moveTo>
                    <a:pt x="82795" y="0"/>
                  </a:moveTo>
                  <a:lnTo>
                    <a:pt x="152" y="5757"/>
                  </a:lnTo>
                  <a:lnTo>
                    <a:pt x="0" y="22686"/>
                  </a:lnTo>
                  <a:lnTo>
                    <a:pt x="82795" y="23768"/>
                  </a:lnTo>
                  <a:lnTo>
                    <a:pt x="82795" y="0"/>
                  </a:lnTo>
                  <a:close/>
                </a:path>
              </a:pathLst>
            </a:custGeom>
            <a:solidFill>
              <a:srgbClr val="B3D2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434340" y="328476"/>
            <a:ext cx="3604260" cy="685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880"/>
              </a:lnSpc>
              <a:spcBef>
                <a:spcPts val="100"/>
              </a:spcBef>
            </a:pPr>
            <a:r>
              <a:rPr sz="1800" spc="-5" dirty="0"/>
              <a:t>UAL</a:t>
            </a:r>
            <a:r>
              <a:rPr sz="1800" spc="-60" dirty="0"/>
              <a:t> </a:t>
            </a:r>
            <a:r>
              <a:rPr sz="1800" dirty="0"/>
              <a:t>Level</a:t>
            </a:r>
            <a:r>
              <a:rPr sz="1800" spc="-20" dirty="0"/>
              <a:t> </a:t>
            </a:r>
            <a:r>
              <a:rPr sz="1800" dirty="0"/>
              <a:t>3</a:t>
            </a:r>
            <a:r>
              <a:rPr sz="1800" spc="-30" dirty="0"/>
              <a:t> </a:t>
            </a:r>
            <a:r>
              <a:rPr sz="1800" dirty="0"/>
              <a:t>Foundation</a:t>
            </a:r>
            <a:r>
              <a:rPr sz="1800" spc="-20" dirty="0"/>
              <a:t> </a:t>
            </a:r>
            <a:r>
              <a:rPr sz="1800" spc="-5" dirty="0"/>
              <a:t>Diploma</a:t>
            </a:r>
            <a:endParaRPr sz="1800"/>
          </a:p>
          <a:p>
            <a:pPr marL="12700">
              <a:lnSpc>
                <a:spcPts val="3320"/>
              </a:lnSpc>
            </a:pPr>
            <a:r>
              <a:rPr spc="-5" dirty="0"/>
              <a:t>Art</a:t>
            </a:r>
            <a:r>
              <a:rPr spc="-25" dirty="0"/>
              <a:t> </a:t>
            </a:r>
            <a:r>
              <a:rPr spc="-5" dirty="0"/>
              <a:t>and</a:t>
            </a:r>
            <a:r>
              <a:rPr spc="-20" dirty="0"/>
              <a:t> </a:t>
            </a:r>
            <a:r>
              <a:rPr spc="-5" dirty="0"/>
              <a:t>Design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8975677" y="5725035"/>
            <a:ext cx="159956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z="1600" b="1" dirty="0">
                <a:solidFill>
                  <a:srgbClr val="FFFFFF"/>
                </a:solidFill>
                <a:latin typeface="Helvetica"/>
                <a:cs typeface="Helvetica"/>
                <a:hlinkClick r:id="rId8"/>
              </a:rPr>
              <a:t>ww</a:t>
            </a:r>
            <a:r>
              <a:rPr sz="1600" b="1" spc="-60" dirty="0">
                <a:solidFill>
                  <a:srgbClr val="FFFFFF"/>
                </a:solidFill>
                <a:latin typeface="Helvetica"/>
                <a:cs typeface="Helvetica"/>
                <a:hlinkClick r:id="rId8"/>
              </a:rPr>
              <a:t>w</a:t>
            </a:r>
            <a:r>
              <a:rPr sz="1600" b="1" dirty="0">
                <a:solidFill>
                  <a:srgbClr val="FFFFFF"/>
                </a:solidFill>
                <a:latin typeface="Helvetica"/>
                <a:cs typeface="Helvetica"/>
                <a:hlinkClick r:id="rId8"/>
              </a:rPr>
              <a:t>.nwrc.ac.uk</a:t>
            </a:r>
            <a:endParaRPr sz="1600">
              <a:latin typeface="Helvetica"/>
              <a:cs typeface="Helvetic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237499" y="6144207"/>
            <a:ext cx="113157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z="1600" b="1" spc="-5" dirty="0">
                <a:solidFill>
                  <a:srgbClr val="0374BB"/>
                </a:solidFill>
                <a:latin typeface="Helvetica"/>
                <a:cs typeface="Helvetica"/>
              </a:rPr>
              <a:t>#ApplyNow</a:t>
            </a:r>
            <a:endParaRPr sz="1600">
              <a:latin typeface="Helvetica"/>
              <a:cs typeface="Helvetic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1374" y="5994"/>
            <a:ext cx="12172315" cy="6852284"/>
            <a:chOff x="21374" y="5994"/>
            <a:chExt cx="12172315" cy="685228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374" y="5994"/>
              <a:ext cx="12171832" cy="685200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677" y="2016109"/>
              <a:ext cx="6219610" cy="484189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375055" y="3092303"/>
            <a:ext cx="3374390" cy="760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This course is a great opportunity for </a:t>
            </a:r>
            <a:r>
              <a:rPr sz="1600" spc="-430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you to try out 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new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skills and develop </a:t>
            </a:r>
            <a:r>
              <a:rPr sz="1600" spc="-430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yourself</a:t>
            </a:r>
            <a:r>
              <a:rPr sz="1600" spc="-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as an artist</a:t>
            </a:r>
            <a:endParaRPr sz="1600">
              <a:latin typeface="Helvetica-Light"/>
              <a:cs typeface="Helvetica-Ligh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375055" y="4072735"/>
            <a:ext cx="1353185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dirty="0">
                <a:solidFill>
                  <a:srgbClr val="FFFFFF"/>
                </a:solidFill>
                <a:latin typeface="Helvetica"/>
                <a:cs typeface="Helvetica"/>
              </a:rPr>
              <a:t>Eleanor</a:t>
            </a:r>
            <a:r>
              <a:rPr sz="1600" b="1" spc="-4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Helvetica"/>
                <a:cs typeface="Helvetica"/>
              </a:rPr>
              <a:t>Duffy</a:t>
            </a:r>
            <a:endParaRPr sz="1600">
              <a:latin typeface="Helvetica"/>
              <a:cs typeface="Helvetic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0" y="0"/>
            <a:ext cx="12193270" cy="6587490"/>
            <a:chOff x="0" y="0"/>
            <a:chExt cx="12193270" cy="658749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2193193" cy="172043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3334" y="6463817"/>
              <a:ext cx="21094" cy="4740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3334" y="5663133"/>
              <a:ext cx="2778302" cy="84809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57787" y="268956"/>
              <a:ext cx="2539422" cy="1011388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467201" y="190601"/>
              <a:ext cx="7855584" cy="1052195"/>
            </a:xfrm>
            <a:custGeom>
              <a:avLst/>
              <a:gdLst/>
              <a:ahLst/>
              <a:cxnLst/>
              <a:rect l="l" t="t" r="r" b="b"/>
              <a:pathLst>
                <a:path w="7855584" h="1052195">
                  <a:moveTo>
                    <a:pt x="322440" y="504291"/>
                  </a:moveTo>
                  <a:lnTo>
                    <a:pt x="320001" y="485495"/>
                  </a:lnTo>
                  <a:lnTo>
                    <a:pt x="312712" y="466166"/>
                  </a:lnTo>
                  <a:lnTo>
                    <a:pt x="300558" y="446303"/>
                  </a:lnTo>
                  <a:lnTo>
                    <a:pt x="283552" y="425919"/>
                  </a:lnTo>
                  <a:lnTo>
                    <a:pt x="205193" y="436092"/>
                  </a:lnTo>
                  <a:lnTo>
                    <a:pt x="136994" y="425919"/>
                  </a:lnTo>
                  <a:lnTo>
                    <a:pt x="77063" y="438975"/>
                  </a:lnTo>
                  <a:lnTo>
                    <a:pt x="34251" y="454787"/>
                  </a:lnTo>
                  <a:lnTo>
                    <a:pt x="8559" y="473379"/>
                  </a:lnTo>
                  <a:lnTo>
                    <a:pt x="0" y="494728"/>
                  </a:lnTo>
                  <a:lnTo>
                    <a:pt x="3657" y="506171"/>
                  </a:lnTo>
                  <a:lnTo>
                    <a:pt x="14643" y="521347"/>
                  </a:lnTo>
                  <a:lnTo>
                    <a:pt x="32969" y="540270"/>
                  </a:lnTo>
                  <a:lnTo>
                    <a:pt x="58623" y="562914"/>
                  </a:lnTo>
                  <a:lnTo>
                    <a:pt x="254241" y="553339"/>
                  </a:lnTo>
                  <a:lnTo>
                    <a:pt x="273380" y="553339"/>
                  </a:lnTo>
                  <a:lnTo>
                    <a:pt x="322440" y="504291"/>
                  </a:lnTo>
                  <a:close/>
                </a:path>
                <a:path w="7855584" h="1052195">
                  <a:moveTo>
                    <a:pt x="926630" y="177063"/>
                  </a:moveTo>
                  <a:lnTo>
                    <a:pt x="909739" y="126530"/>
                  </a:lnTo>
                  <a:lnTo>
                    <a:pt x="876782" y="100495"/>
                  </a:lnTo>
                  <a:lnTo>
                    <a:pt x="859028" y="90932"/>
                  </a:lnTo>
                  <a:lnTo>
                    <a:pt x="850061" y="100495"/>
                  </a:lnTo>
                  <a:lnTo>
                    <a:pt x="466013" y="100495"/>
                  </a:lnTo>
                  <a:lnTo>
                    <a:pt x="418147" y="90932"/>
                  </a:lnTo>
                  <a:lnTo>
                    <a:pt x="381812" y="131305"/>
                  </a:lnTo>
                  <a:lnTo>
                    <a:pt x="369697" y="177063"/>
                  </a:lnTo>
                  <a:lnTo>
                    <a:pt x="380238" y="193332"/>
                  </a:lnTo>
                  <a:lnTo>
                    <a:pt x="393319" y="206832"/>
                  </a:lnTo>
                  <a:lnTo>
                    <a:pt x="408952" y="217563"/>
                  </a:lnTo>
                  <a:lnTo>
                    <a:pt x="427126" y="225526"/>
                  </a:lnTo>
                  <a:lnTo>
                    <a:pt x="485152" y="206375"/>
                  </a:lnTo>
                  <a:lnTo>
                    <a:pt x="485152" y="215950"/>
                  </a:lnTo>
                  <a:lnTo>
                    <a:pt x="513867" y="206375"/>
                  </a:lnTo>
                  <a:lnTo>
                    <a:pt x="590435" y="215950"/>
                  </a:lnTo>
                  <a:lnTo>
                    <a:pt x="580872" y="272770"/>
                  </a:lnTo>
                  <a:lnTo>
                    <a:pt x="599998" y="292519"/>
                  </a:lnTo>
                  <a:lnTo>
                    <a:pt x="580872" y="416953"/>
                  </a:lnTo>
                  <a:lnTo>
                    <a:pt x="580872" y="446265"/>
                  </a:lnTo>
                  <a:lnTo>
                    <a:pt x="599998" y="503097"/>
                  </a:lnTo>
                  <a:lnTo>
                    <a:pt x="590435" y="512660"/>
                  </a:lnTo>
                  <a:lnTo>
                    <a:pt x="590435" y="772287"/>
                  </a:lnTo>
                  <a:lnTo>
                    <a:pt x="580872" y="868019"/>
                  </a:lnTo>
                  <a:lnTo>
                    <a:pt x="590435" y="868019"/>
                  </a:lnTo>
                  <a:lnTo>
                    <a:pt x="594029" y="895654"/>
                  </a:lnTo>
                  <a:lnTo>
                    <a:pt x="604799" y="917524"/>
                  </a:lnTo>
                  <a:lnTo>
                    <a:pt x="622744" y="933640"/>
                  </a:lnTo>
                  <a:lnTo>
                    <a:pt x="647865" y="943991"/>
                  </a:lnTo>
                  <a:lnTo>
                    <a:pt x="725030" y="906284"/>
                  </a:lnTo>
                  <a:lnTo>
                    <a:pt x="715467" y="858443"/>
                  </a:lnTo>
                  <a:lnTo>
                    <a:pt x="715467" y="311670"/>
                  </a:lnTo>
                  <a:lnTo>
                    <a:pt x="705891" y="215950"/>
                  </a:lnTo>
                  <a:lnTo>
                    <a:pt x="734606" y="206375"/>
                  </a:lnTo>
                  <a:lnTo>
                    <a:pt x="743585" y="215950"/>
                  </a:lnTo>
                  <a:lnTo>
                    <a:pt x="868603" y="215950"/>
                  </a:lnTo>
                  <a:lnTo>
                    <a:pt x="878179" y="225526"/>
                  </a:lnTo>
                  <a:lnTo>
                    <a:pt x="902042" y="206375"/>
                  </a:lnTo>
                  <a:lnTo>
                    <a:pt x="926630" y="186639"/>
                  </a:lnTo>
                  <a:lnTo>
                    <a:pt x="926630" y="177063"/>
                  </a:lnTo>
                  <a:close/>
                </a:path>
                <a:path w="7855584" h="1052195">
                  <a:moveTo>
                    <a:pt x="984072" y="512064"/>
                  </a:moveTo>
                  <a:lnTo>
                    <a:pt x="973899" y="501891"/>
                  </a:lnTo>
                  <a:lnTo>
                    <a:pt x="963726" y="512064"/>
                  </a:lnTo>
                  <a:lnTo>
                    <a:pt x="984072" y="512064"/>
                  </a:lnTo>
                  <a:close/>
                </a:path>
                <a:path w="7855584" h="1052195">
                  <a:moveTo>
                    <a:pt x="1199426" y="1046289"/>
                  </a:moveTo>
                  <a:lnTo>
                    <a:pt x="1198219" y="1041501"/>
                  </a:lnTo>
                  <a:lnTo>
                    <a:pt x="1188046" y="1033703"/>
                  </a:lnTo>
                  <a:lnTo>
                    <a:pt x="1184465" y="1039088"/>
                  </a:lnTo>
                  <a:lnTo>
                    <a:pt x="1185062" y="1043876"/>
                  </a:lnTo>
                  <a:lnTo>
                    <a:pt x="1195832" y="1051661"/>
                  </a:lnTo>
                  <a:lnTo>
                    <a:pt x="1199426" y="1046289"/>
                  </a:lnTo>
                  <a:close/>
                </a:path>
                <a:path w="7855584" h="1052195">
                  <a:moveTo>
                    <a:pt x="1207211" y="120827"/>
                  </a:moveTo>
                  <a:lnTo>
                    <a:pt x="1189888" y="98094"/>
                  </a:lnTo>
                  <a:lnTo>
                    <a:pt x="1178496" y="83134"/>
                  </a:lnTo>
                  <a:lnTo>
                    <a:pt x="1110297" y="92113"/>
                  </a:lnTo>
                  <a:lnTo>
                    <a:pt x="1100721" y="92113"/>
                  </a:lnTo>
                  <a:lnTo>
                    <a:pt x="1101090" y="95732"/>
                  </a:lnTo>
                  <a:lnTo>
                    <a:pt x="1081582" y="92113"/>
                  </a:lnTo>
                  <a:lnTo>
                    <a:pt x="1079601" y="95999"/>
                  </a:lnTo>
                  <a:lnTo>
                    <a:pt x="1077379" y="94513"/>
                  </a:lnTo>
                  <a:lnTo>
                    <a:pt x="1078585" y="93903"/>
                  </a:lnTo>
                  <a:lnTo>
                    <a:pt x="1081366" y="91528"/>
                  </a:lnTo>
                  <a:lnTo>
                    <a:pt x="1079969" y="87731"/>
                  </a:lnTo>
                  <a:lnTo>
                    <a:pt x="1075842" y="83896"/>
                  </a:lnTo>
                  <a:lnTo>
                    <a:pt x="1075842" y="103352"/>
                  </a:lnTo>
                  <a:lnTo>
                    <a:pt x="1072680" y="109550"/>
                  </a:lnTo>
                  <a:lnTo>
                    <a:pt x="1071410" y="108267"/>
                  </a:lnTo>
                  <a:lnTo>
                    <a:pt x="1071410" y="105892"/>
                  </a:lnTo>
                  <a:lnTo>
                    <a:pt x="1073797" y="103479"/>
                  </a:lnTo>
                  <a:lnTo>
                    <a:pt x="1075842" y="103352"/>
                  </a:lnTo>
                  <a:lnTo>
                    <a:pt x="1075842" y="83896"/>
                  </a:lnTo>
                  <a:lnTo>
                    <a:pt x="1074394" y="82550"/>
                  </a:lnTo>
                  <a:lnTo>
                    <a:pt x="1084567" y="78359"/>
                  </a:lnTo>
                  <a:lnTo>
                    <a:pt x="1084567" y="73571"/>
                  </a:lnTo>
                  <a:lnTo>
                    <a:pt x="1078585" y="71780"/>
                  </a:lnTo>
                  <a:lnTo>
                    <a:pt x="1075588" y="68783"/>
                  </a:lnTo>
                  <a:lnTo>
                    <a:pt x="1078585" y="68783"/>
                  </a:lnTo>
                  <a:lnTo>
                    <a:pt x="1081570" y="65798"/>
                  </a:lnTo>
                  <a:lnTo>
                    <a:pt x="1083564" y="64211"/>
                  </a:lnTo>
                  <a:lnTo>
                    <a:pt x="1082763" y="61810"/>
                  </a:lnTo>
                  <a:lnTo>
                    <a:pt x="1079182" y="58623"/>
                  </a:lnTo>
                  <a:lnTo>
                    <a:pt x="1080770" y="56629"/>
                  </a:lnTo>
                  <a:lnTo>
                    <a:pt x="1079182" y="53047"/>
                  </a:lnTo>
                  <a:lnTo>
                    <a:pt x="1074394" y="47840"/>
                  </a:lnTo>
                  <a:lnTo>
                    <a:pt x="1076375" y="45859"/>
                  </a:lnTo>
                  <a:lnTo>
                    <a:pt x="1076579" y="43878"/>
                  </a:lnTo>
                  <a:lnTo>
                    <a:pt x="1074991" y="41871"/>
                  </a:lnTo>
                  <a:lnTo>
                    <a:pt x="1074699" y="41275"/>
                  </a:lnTo>
                  <a:lnTo>
                    <a:pt x="1074394" y="40678"/>
                  </a:lnTo>
                  <a:lnTo>
                    <a:pt x="1072400" y="39090"/>
                  </a:lnTo>
                  <a:lnTo>
                    <a:pt x="1070000" y="39293"/>
                  </a:lnTo>
                  <a:lnTo>
                    <a:pt x="1067206" y="41275"/>
                  </a:lnTo>
                  <a:lnTo>
                    <a:pt x="1065415" y="38874"/>
                  </a:lnTo>
                  <a:lnTo>
                    <a:pt x="1068209" y="35687"/>
                  </a:lnTo>
                  <a:lnTo>
                    <a:pt x="1067206" y="31496"/>
                  </a:lnTo>
                  <a:lnTo>
                    <a:pt x="1062418" y="26314"/>
                  </a:lnTo>
                  <a:lnTo>
                    <a:pt x="1063625" y="25120"/>
                  </a:lnTo>
                  <a:lnTo>
                    <a:pt x="1064818" y="23926"/>
                  </a:lnTo>
                  <a:lnTo>
                    <a:pt x="1060818" y="19939"/>
                  </a:lnTo>
                  <a:lnTo>
                    <a:pt x="1057833" y="21132"/>
                  </a:lnTo>
                  <a:lnTo>
                    <a:pt x="1053452" y="25120"/>
                  </a:lnTo>
                  <a:lnTo>
                    <a:pt x="1046734" y="19748"/>
                  </a:lnTo>
                  <a:lnTo>
                    <a:pt x="1044473" y="17945"/>
                  </a:lnTo>
                  <a:lnTo>
                    <a:pt x="1044473" y="17335"/>
                  </a:lnTo>
                  <a:lnTo>
                    <a:pt x="1044473" y="13157"/>
                  </a:lnTo>
                  <a:lnTo>
                    <a:pt x="1042873" y="11569"/>
                  </a:lnTo>
                  <a:lnTo>
                    <a:pt x="1039495" y="12954"/>
                  </a:lnTo>
                  <a:lnTo>
                    <a:pt x="1034313" y="17335"/>
                  </a:lnTo>
                  <a:lnTo>
                    <a:pt x="1030960" y="13754"/>
                  </a:lnTo>
                  <a:lnTo>
                    <a:pt x="1028331" y="10960"/>
                  </a:lnTo>
                  <a:lnTo>
                    <a:pt x="1023340" y="9766"/>
                  </a:lnTo>
                  <a:lnTo>
                    <a:pt x="1019352" y="13754"/>
                  </a:lnTo>
                  <a:lnTo>
                    <a:pt x="1013980" y="13754"/>
                  </a:lnTo>
                  <a:lnTo>
                    <a:pt x="1013980" y="10769"/>
                  </a:lnTo>
                  <a:lnTo>
                    <a:pt x="1012774" y="9575"/>
                  </a:lnTo>
                  <a:lnTo>
                    <a:pt x="1011174" y="8369"/>
                  </a:lnTo>
                  <a:lnTo>
                    <a:pt x="1008976" y="8775"/>
                  </a:lnTo>
                  <a:lnTo>
                    <a:pt x="1006195" y="10769"/>
                  </a:lnTo>
                  <a:lnTo>
                    <a:pt x="1001407" y="19748"/>
                  </a:lnTo>
                  <a:lnTo>
                    <a:pt x="999807" y="18161"/>
                  </a:lnTo>
                  <a:lnTo>
                    <a:pt x="993825" y="20332"/>
                  </a:lnTo>
                  <a:lnTo>
                    <a:pt x="983462" y="26314"/>
                  </a:lnTo>
                  <a:lnTo>
                    <a:pt x="985253" y="28117"/>
                  </a:lnTo>
                  <a:lnTo>
                    <a:pt x="982268" y="28117"/>
                  </a:lnTo>
                  <a:lnTo>
                    <a:pt x="979868" y="29908"/>
                  </a:lnTo>
                  <a:lnTo>
                    <a:pt x="979868" y="32296"/>
                  </a:lnTo>
                  <a:lnTo>
                    <a:pt x="966711" y="35293"/>
                  </a:lnTo>
                  <a:lnTo>
                    <a:pt x="964920" y="36487"/>
                  </a:lnTo>
                  <a:lnTo>
                    <a:pt x="972693" y="44259"/>
                  </a:lnTo>
                  <a:lnTo>
                    <a:pt x="963714" y="50253"/>
                  </a:lnTo>
                  <a:lnTo>
                    <a:pt x="962748" y="59563"/>
                  </a:lnTo>
                  <a:lnTo>
                    <a:pt x="961034" y="67144"/>
                  </a:lnTo>
                  <a:lnTo>
                    <a:pt x="958570" y="73012"/>
                  </a:lnTo>
                  <a:lnTo>
                    <a:pt x="955344" y="77165"/>
                  </a:lnTo>
                  <a:lnTo>
                    <a:pt x="963714" y="90322"/>
                  </a:lnTo>
                  <a:lnTo>
                    <a:pt x="957135" y="91528"/>
                  </a:lnTo>
                  <a:lnTo>
                    <a:pt x="955344" y="92722"/>
                  </a:lnTo>
                  <a:lnTo>
                    <a:pt x="955344" y="94513"/>
                  </a:lnTo>
                  <a:lnTo>
                    <a:pt x="954747" y="96316"/>
                  </a:lnTo>
                  <a:lnTo>
                    <a:pt x="940396" y="93903"/>
                  </a:lnTo>
                  <a:lnTo>
                    <a:pt x="940396" y="98691"/>
                  </a:lnTo>
                  <a:lnTo>
                    <a:pt x="963714" y="98094"/>
                  </a:lnTo>
                  <a:lnTo>
                    <a:pt x="964920" y="98691"/>
                  </a:lnTo>
                  <a:lnTo>
                    <a:pt x="967308" y="101892"/>
                  </a:lnTo>
                  <a:lnTo>
                    <a:pt x="969505" y="107480"/>
                  </a:lnTo>
                  <a:lnTo>
                    <a:pt x="971499" y="115455"/>
                  </a:lnTo>
                  <a:lnTo>
                    <a:pt x="973086" y="117055"/>
                  </a:lnTo>
                  <a:lnTo>
                    <a:pt x="975093" y="116649"/>
                  </a:lnTo>
                  <a:lnTo>
                    <a:pt x="977480" y="114249"/>
                  </a:lnTo>
                  <a:lnTo>
                    <a:pt x="979868" y="114858"/>
                  </a:lnTo>
                  <a:lnTo>
                    <a:pt x="982662" y="117652"/>
                  </a:lnTo>
                  <a:lnTo>
                    <a:pt x="982751" y="124421"/>
                  </a:lnTo>
                  <a:lnTo>
                    <a:pt x="981671" y="133400"/>
                  </a:lnTo>
                  <a:lnTo>
                    <a:pt x="983653" y="135407"/>
                  </a:lnTo>
                  <a:lnTo>
                    <a:pt x="985647" y="135001"/>
                  </a:lnTo>
                  <a:lnTo>
                    <a:pt x="987653" y="132207"/>
                  </a:lnTo>
                  <a:lnTo>
                    <a:pt x="991831" y="126822"/>
                  </a:lnTo>
                  <a:lnTo>
                    <a:pt x="996619" y="124421"/>
                  </a:lnTo>
                  <a:lnTo>
                    <a:pt x="998613" y="126428"/>
                  </a:lnTo>
                  <a:lnTo>
                    <a:pt x="999617" y="132207"/>
                  </a:lnTo>
                  <a:lnTo>
                    <a:pt x="999617" y="141782"/>
                  </a:lnTo>
                  <a:lnTo>
                    <a:pt x="1005001" y="141782"/>
                  </a:lnTo>
                  <a:lnTo>
                    <a:pt x="1006792" y="132207"/>
                  </a:lnTo>
                  <a:lnTo>
                    <a:pt x="1016368" y="136994"/>
                  </a:lnTo>
                  <a:lnTo>
                    <a:pt x="1024140" y="139179"/>
                  </a:lnTo>
                  <a:lnTo>
                    <a:pt x="1030135" y="138785"/>
                  </a:lnTo>
                  <a:lnTo>
                    <a:pt x="1034897" y="132207"/>
                  </a:lnTo>
                  <a:lnTo>
                    <a:pt x="1039291" y="136194"/>
                  </a:lnTo>
                  <a:lnTo>
                    <a:pt x="1046480" y="134391"/>
                  </a:lnTo>
                  <a:lnTo>
                    <a:pt x="1049362" y="132207"/>
                  </a:lnTo>
                  <a:lnTo>
                    <a:pt x="1056449" y="126822"/>
                  </a:lnTo>
                  <a:lnTo>
                    <a:pt x="1058240" y="127419"/>
                  </a:lnTo>
                  <a:lnTo>
                    <a:pt x="1058837" y="126822"/>
                  </a:lnTo>
                  <a:lnTo>
                    <a:pt x="1060030" y="125615"/>
                  </a:lnTo>
                  <a:lnTo>
                    <a:pt x="1061529" y="124421"/>
                  </a:lnTo>
                  <a:lnTo>
                    <a:pt x="1062024" y="124028"/>
                  </a:lnTo>
                  <a:lnTo>
                    <a:pt x="1061427" y="121246"/>
                  </a:lnTo>
                  <a:lnTo>
                    <a:pt x="1058240" y="117246"/>
                  </a:lnTo>
                  <a:lnTo>
                    <a:pt x="1061618" y="114249"/>
                  </a:lnTo>
                  <a:lnTo>
                    <a:pt x="1063625" y="112458"/>
                  </a:lnTo>
                  <a:lnTo>
                    <a:pt x="1067206" y="116052"/>
                  </a:lnTo>
                  <a:lnTo>
                    <a:pt x="1068997" y="116751"/>
                  </a:lnTo>
                  <a:lnTo>
                    <a:pt x="1052258" y="149542"/>
                  </a:lnTo>
                  <a:lnTo>
                    <a:pt x="1061834" y="149542"/>
                  </a:lnTo>
                  <a:lnTo>
                    <a:pt x="1061834" y="159118"/>
                  </a:lnTo>
                  <a:lnTo>
                    <a:pt x="1052258" y="168097"/>
                  </a:lnTo>
                  <a:lnTo>
                    <a:pt x="1052258" y="263804"/>
                  </a:lnTo>
                  <a:lnTo>
                    <a:pt x="1054950" y="296672"/>
                  </a:lnTo>
                  <a:lnTo>
                    <a:pt x="1055839" y="337845"/>
                  </a:lnTo>
                  <a:lnTo>
                    <a:pt x="1054950" y="387299"/>
                  </a:lnTo>
                  <a:lnTo>
                    <a:pt x="1052258" y="445058"/>
                  </a:lnTo>
                  <a:lnTo>
                    <a:pt x="1052258" y="588632"/>
                  </a:lnTo>
                  <a:lnTo>
                    <a:pt x="1072007" y="616762"/>
                  </a:lnTo>
                  <a:lnTo>
                    <a:pt x="1061834" y="626935"/>
                  </a:lnTo>
                  <a:lnTo>
                    <a:pt x="1061834" y="722033"/>
                  </a:lnTo>
                  <a:lnTo>
                    <a:pt x="1052258" y="789025"/>
                  </a:lnTo>
                  <a:lnTo>
                    <a:pt x="1072007" y="817156"/>
                  </a:lnTo>
                  <a:lnTo>
                    <a:pt x="1042708" y="893737"/>
                  </a:lnTo>
                  <a:lnTo>
                    <a:pt x="1067003" y="914158"/>
                  </a:lnTo>
                  <a:lnTo>
                    <a:pt x="1089647" y="928725"/>
                  </a:lnTo>
                  <a:lnTo>
                    <a:pt x="1110665" y="937475"/>
                  </a:lnTo>
                  <a:lnTo>
                    <a:pt x="1130033" y="940384"/>
                  </a:lnTo>
                  <a:lnTo>
                    <a:pt x="1139609" y="940384"/>
                  </a:lnTo>
                  <a:lnTo>
                    <a:pt x="1207211" y="903300"/>
                  </a:lnTo>
                  <a:lnTo>
                    <a:pt x="1178496" y="827328"/>
                  </a:lnTo>
                  <a:lnTo>
                    <a:pt x="1186865" y="824344"/>
                  </a:lnTo>
                  <a:lnTo>
                    <a:pt x="1192847" y="815365"/>
                  </a:lnTo>
                  <a:lnTo>
                    <a:pt x="1196428" y="800404"/>
                  </a:lnTo>
                  <a:lnTo>
                    <a:pt x="1197635" y="779449"/>
                  </a:lnTo>
                  <a:lnTo>
                    <a:pt x="1197635" y="664616"/>
                  </a:lnTo>
                  <a:lnTo>
                    <a:pt x="1196428" y="626592"/>
                  </a:lnTo>
                  <a:lnTo>
                    <a:pt x="1192847" y="593267"/>
                  </a:lnTo>
                  <a:lnTo>
                    <a:pt x="1186865" y="564680"/>
                  </a:lnTo>
                  <a:lnTo>
                    <a:pt x="1178496" y="540791"/>
                  </a:lnTo>
                  <a:lnTo>
                    <a:pt x="1186865" y="537806"/>
                  </a:lnTo>
                  <a:lnTo>
                    <a:pt x="1192847" y="528828"/>
                  </a:lnTo>
                  <a:lnTo>
                    <a:pt x="1196428" y="513880"/>
                  </a:lnTo>
                  <a:lnTo>
                    <a:pt x="1197635" y="492925"/>
                  </a:lnTo>
                  <a:lnTo>
                    <a:pt x="1197635" y="187833"/>
                  </a:lnTo>
                  <a:lnTo>
                    <a:pt x="1188072" y="139966"/>
                  </a:lnTo>
                  <a:lnTo>
                    <a:pt x="1207211" y="120827"/>
                  </a:lnTo>
                  <a:close/>
                </a:path>
                <a:path w="7855584" h="1052195">
                  <a:moveTo>
                    <a:pt x="1354963" y="1047470"/>
                  </a:moveTo>
                  <a:lnTo>
                    <a:pt x="1352562" y="1033119"/>
                  </a:lnTo>
                  <a:lnTo>
                    <a:pt x="1341805" y="1025347"/>
                  </a:lnTo>
                  <a:lnTo>
                    <a:pt x="1332814" y="1027137"/>
                  </a:lnTo>
                  <a:lnTo>
                    <a:pt x="1325638" y="1037894"/>
                  </a:lnTo>
                  <a:lnTo>
                    <a:pt x="1350772" y="1048664"/>
                  </a:lnTo>
                  <a:lnTo>
                    <a:pt x="1354963" y="1047470"/>
                  </a:lnTo>
                  <a:close/>
                </a:path>
                <a:path w="7855584" h="1052195">
                  <a:moveTo>
                    <a:pt x="1359141" y="943394"/>
                  </a:moveTo>
                  <a:lnTo>
                    <a:pt x="1357350" y="933818"/>
                  </a:lnTo>
                  <a:lnTo>
                    <a:pt x="1337602" y="927836"/>
                  </a:lnTo>
                  <a:lnTo>
                    <a:pt x="1333411" y="928433"/>
                  </a:lnTo>
                  <a:lnTo>
                    <a:pt x="1335214" y="937387"/>
                  </a:lnTo>
                  <a:lnTo>
                    <a:pt x="1345387" y="945781"/>
                  </a:lnTo>
                  <a:lnTo>
                    <a:pt x="1359141" y="943394"/>
                  </a:lnTo>
                  <a:close/>
                </a:path>
                <a:path w="7855584" h="1052195">
                  <a:moveTo>
                    <a:pt x="2204440" y="245859"/>
                  </a:moveTo>
                  <a:lnTo>
                    <a:pt x="2081199" y="198615"/>
                  </a:lnTo>
                  <a:lnTo>
                    <a:pt x="2081199" y="151345"/>
                  </a:lnTo>
                  <a:lnTo>
                    <a:pt x="2090775" y="141782"/>
                  </a:lnTo>
                  <a:lnTo>
                    <a:pt x="2074278" y="128282"/>
                  </a:lnTo>
                  <a:lnTo>
                    <a:pt x="2062505" y="115900"/>
                  </a:lnTo>
                  <a:lnTo>
                    <a:pt x="2061083" y="113652"/>
                  </a:lnTo>
                  <a:lnTo>
                    <a:pt x="2055431" y="104648"/>
                  </a:lnTo>
                  <a:lnTo>
                    <a:pt x="2053082" y="94513"/>
                  </a:lnTo>
                  <a:lnTo>
                    <a:pt x="2043518" y="94513"/>
                  </a:lnTo>
                  <a:lnTo>
                    <a:pt x="2043518" y="113652"/>
                  </a:lnTo>
                  <a:lnTo>
                    <a:pt x="1977123" y="104076"/>
                  </a:lnTo>
                  <a:lnTo>
                    <a:pt x="1977123" y="47256"/>
                  </a:lnTo>
                  <a:lnTo>
                    <a:pt x="1977123" y="38290"/>
                  </a:lnTo>
                  <a:lnTo>
                    <a:pt x="1972411" y="25133"/>
                  </a:lnTo>
                  <a:lnTo>
                    <a:pt x="1958276" y="14363"/>
                  </a:lnTo>
                  <a:lnTo>
                    <a:pt x="1934718" y="5981"/>
                  </a:lnTo>
                  <a:lnTo>
                    <a:pt x="1901736" y="0"/>
                  </a:lnTo>
                  <a:lnTo>
                    <a:pt x="1876869" y="2946"/>
                  </a:lnTo>
                  <a:lnTo>
                    <a:pt x="1859114" y="11811"/>
                  </a:lnTo>
                  <a:lnTo>
                    <a:pt x="1848446" y="26581"/>
                  </a:lnTo>
                  <a:lnTo>
                    <a:pt x="1844903" y="47256"/>
                  </a:lnTo>
                  <a:lnTo>
                    <a:pt x="1835340" y="47256"/>
                  </a:lnTo>
                  <a:lnTo>
                    <a:pt x="1826361" y="38290"/>
                  </a:lnTo>
                  <a:lnTo>
                    <a:pt x="1832381" y="64566"/>
                  </a:lnTo>
                  <a:lnTo>
                    <a:pt x="1850440" y="93776"/>
                  </a:lnTo>
                  <a:lnTo>
                    <a:pt x="1880527" y="125882"/>
                  </a:lnTo>
                  <a:lnTo>
                    <a:pt x="1922665" y="160921"/>
                  </a:lnTo>
                  <a:lnTo>
                    <a:pt x="1938223" y="162674"/>
                  </a:lnTo>
                  <a:lnTo>
                    <a:pt x="1936432" y="167944"/>
                  </a:lnTo>
                  <a:lnTo>
                    <a:pt x="1917293" y="176733"/>
                  </a:lnTo>
                  <a:lnTo>
                    <a:pt x="1880806" y="189039"/>
                  </a:lnTo>
                  <a:lnTo>
                    <a:pt x="1878076" y="205079"/>
                  </a:lnTo>
                  <a:lnTo>
                    <a:pt x="1869884" y="221488"/>
                  </a:lnTo>
                  <a:lnTo>
                    <a:pt x="1856232" y="238277"/>
                  </a:lnTo>
                  <a:lnTo>
                    <a:pt x="1837131" y="255435"/>
                  </a:lnTo>
                  <a:lnTo>
                    <a:pt x="1838921" y="293116"/>
                  </a:lnTo>
                  <a:lnTo>
                    <a:pt x="1838921" y="302691"/>
                  </a:lnTo>
                  <a:lnTo>
                    <a:pt x="1840750" y="321576"/>
                  </a:lnTo>
                  <a:lnTo>
                    <a:pt x="1837867" y="340525"/>
                  </a:lnTo>
                  <a:lnTo>
                    <a:pt x="1830273" y="359562"/>
                  </a:lnTo>
                  <a:lnTo>
                    <a:pt x="1817979" y="378663"/>
                  </a:lnTo>
                  <a:lnTo>
                    <a:pt x="1844903" y="369087"/>
                  </a:lnTo>
                  <a:lnTo>
                    <a:pt x="1844903" y="397217"/>
                  </a:lnTo>
                  <a:lnTo>
                    <a:pt x="1835340" y="406781"/>
                  </a:lnTo>
                  <a:lnTo>
                    <a:pt x="1816798" y="463626"/>
                  </a:lnTo>
                  <a:lnTo>
                    <a:pt x="1795437" y="546328"/>
                  </a:lnTo>
                  <a:lnTo>
                    <a:pt x="1775650" y="605396"/>
                  </a:lnTo>
                  <a:lnTo>
                    <a:pt x="1757451" y="640842"/>
                  </a:lnTo>
                  <a:lnTo>
                    <a:pt x="1740814" y="652665"/>
                  </a:lnTo>
                  <a:lnTo>
                    <a:pt x="1731238" y="652665"/>
                  </a:lnTo>
                  <a:lnTo>
                    <a:pt x="1703120" y="623938"/>
                  </a:lnTo>
                  <a:lnTo>
                    <a:pt x="1684210" y="548627"/>
                  </a:lnTo>
                  <a:lnTo>
                    <a:pt x="1667230" y="487349"/>
                  </a:lnTo>
                  <a:lnTo>
                    <a:pt x="1652155" y="440093"/>
                  </a:lnTo>
                  <a:lnTo>
                    <a:pt x="1646542" y="425919"/>
                  </a:lnTo>
                  <a:lnTo>
                    <a:pt x="1638998" y="406857"/>
                  </a:lnTo>
                  <a:lnTo>
                    <a:pt x="1627759" y="387642"/>
                  </a:lnTo>
                  <a:lnTo>
                    <a:pt x="1605534" y="312267"/>
                  </a:lnTo>
                  <a:lnTo>
                    <a:pt x="1580489" y="227317"/>
                  </a:lnTo>
                  <a:lnTo>
                    <a:pt x="1572183" y="179539"/>
                  </a:lnTo>
                  <a:lnTo>
                    <a:pt x="1547291" y="141478"/>
                  </a:lnTo>
                  <a:lnTo>
                    <a:pt x="1505788" y="113131"/>
                  </a:lnTo>
                  <a:lnTo>
                    <a:pt x="1447685" y="94513"/>
                  </a:lnTo>
                  <a:lnTo>
                    <a:pt x="1421879" y="98666"/>
                  </a:lnTo>
                  <a:lnTo>
                    <a:pt x="1400721" y="111125"/>
                  </a:lnTo>
                  <a:lnTo>
                    <a:pt x="1384198" y="131876"/>
                  </a:lnTo>
                  <a:lnTo>
                    <a:pt x="1377429" y="148412"/>
                  </a:lnTo>
                  <a:lnTo>
                    <a:pt x="1373505" y="145351"/>
                  </a:lnTo>
                  <a:lnTo>
                    <a:pt x="1334020" y="137591"/>
                  </a:lnTo>
                  <a:lnTo>
                    <a:pt x="1311884" y="180644"/>
                  </a:lnTo>
                  <a:lnTo>
                    <a:pt x="1339405" y="214160"/>
                  </a:lnTo>
                  <a:lnTo>
                    <a:pt x="1365719" y="219544"/>
                  </a:lnTo>
                  <a:lnTo>
                    <a:pt x="1381887" y="208635"/>
                  </a:lnTo>
                  <a:lnTo>
                    <a:pt x="1381887" y="236283"/>
                  </a:lnTo>
                  <a:lnTo>
                    <a:pt x="1363345" y="236283"/>
                  </a:lnTo>
                  <a:lnTo>
                    <a:pt x="1363345" y="245859"/>
                  </a:lnTo>
                  <a:lnTo>
                    <a:pt x="1372323" y="255435"/>
                  </a:lnTo>
                  <a:lnTo>
                    <a:pt x="1353781" y="255435"/>
                  </a:lnTo>
                  <a:lnTo>
                    <a:pt x="1363345" y="283552"/>
                  </a:lnTo>
                  <a:lnTo>
                    <a:pt x="1353781" y="293116"/>
                  </a:lnTo>
                  <a:lnTo>
                    <a:pt x="1344206" y="293116"/>
                  </a:lnTo>
                  <a:lnTo>
                    <a:pt x="1353693" y="321576"/>
                  </a:lnTo>
                  <a:lnTo>
                    <a:pt x="1353781" y="331419"/>
                  </a:lnTo>
                  <a:lnTo>
                    <a:pt x="1344206" y="340385"/>
                  </a:lnTo>
                  <a:lnTo>
                    <a:pt x="1363345" y="340385"/>
                  </a:lnTo>
                  <a:lnTo>
                    <a:pt x="1363345" y="312267"/>
                  </a:lnTo>
                  <a:lnTo>
                    <a:pt x="1372323" y="321843"/>
                  </a:lnTo>
                  <a:lnTo>
                    <a:pt x="1381887" y="321843"/>
                  </a:lnTo>
                  <a:lnTo>
                    <a:pt x="1391450" y="312267"/>
                  </a:lnTo>
                  <a:lnTo>
                    <a:pt x="1400429" y="340385"/>
                  </a:lnTo>
                  <a:lnTo>
                    <a:pt x="1391450" y="349961"/>
                  </a:lnTo>
                  <a:lnTo>
                    <a:pt x="1391450" y="567702"/>
                  </a:lnTo>
                  <a:lnTo>
                    <a:pt x="1381887" y="576681"/>
                  </a:lnTo>
                  <a:lnTo>
                    <a:pt x="1400429" y="605383"/>
                  </a:lnTo>
                  <a:lnTo>
                    <a:pt x="1391450" y="605383"/>
                  </a:lnTo>
                  <a:lnTo>
                    <a:pt x="1381963" y="858062"/>
                  </a:lnTo>
                  <a:lnTo>
                    <a:pt x="1381887" y="879373"/>
                  </a:lnTo>
                  <a:lnTo>
                    <a:pt x="1372323" y="888949"/>
                  </a:lnTo>
                  <a:lnTo>
                    <a:pt x="1447685" y="945184"/>
                  </a:lnTo>
                  <a:lnTo>
                    <a:pt x="1514094" y="898525"/>
                  </a:lnTo>
                  <a:lnTo>
                    <a:pt x="1507197" y="858062"/>
                  </a:lnTo>
                  <a:lnTo>
                    <a:pt x="1501838" y="810374"/>
                  </a:lnTo>
                  <a:lnTo>
                    <a:pt x="1498015" y="755446"/>
                  </a:lnTo>
                  <a:lnTo>
                    <a:pt x="1495717" y="693305"/>
                  </a:lnTo>
                  <a:lnTo>
                    <a:pt x="1494955" y="623938"/>
                  </a:lnTo>
                  <a:lnTo>
                    <a:pt x="1494955" y="614959"/>
                  </a:lnTo>
                  <a:lnTo>
                    <a:pt x="1485976" y="605383"/>
                  </a:lnTo>
                  <a:lnTo>
                    <a:pt x="1504530" y="576681"/>
                  </a:lnTo>
                  <a:lnTo>
                    <a:pt x="1485976" y="434898"/>
                  </a:lnTo>
                  <a:lnTo>
                    <a:pt x="1485976" y="425919"/>
                  </a:lnTo>
                  <a:lnTo>
                    <a:pt x="1542199" y="425919"/>
                  </a:lnTo>
                  <a:lnTo>
                    <a:pt x="1599044" y="595833"/>
                  </a:lnTo>
                  <a:lnTo>
                    <a:pt x="1599018" y="605396"/>
                  </a:lnTo>
                  <a:lnTo>
                    <a:pt x="1589468" y="614959"/>
                  </a:lnTo>
                  <a:lnTo>
                    <a:pt x="1618183" y="643089"/>
                  </a:lnTo>
                  <a:lnTo>
                    <a:pt x="1608607" y="671195"/>
                  </a:lnTo>
                  <a:lnTo>
                    <a:pt x="1627759" y="709485"/>
                  </a:lnTo>
                  <a:lnTo>
                    <a:pt x="1627759" y="718464"/>
                  </a:lnTo>
                  <a:lnTo>
                    <a:pt x="1618183" y="728014"/>
                  </a:lnTo>
                  <a:lnTo>
                    <a:pt x="1665452" y="775296"/>
                  </a:lnTo>
                  <a:lnTo>
                    <a:pt x="1655876" y="841692"/>
                  </a:lnTo>
                  <a:lnTo>
                    <a:pt x="1679498" y="882777"/>
                  </a:lnTo>
                  <a:lnTo>
                    <a:pt x="1703120" y="912126"/>
                  </a:lnTo>
                  <a:lnTo>
                    <a:pt x="1726755" y="929741"/>
                  </a:lnTo>
                  <a:lnTo>
                    <a:pt x="1750390" y="935609"/>
                  </a:lnTo>
                  <a:lnTo>
                    <a:pt x="1807222" y="898525"/>
                  </a:lnTo>
                  <a:lnTo>
                    <a:pt x="1788083" y="841692"/>
                  </a:lnTo>
                  <a:lnTo>
                    <a:pt x="1797646" y="812977"/>
                  </a:lnTo>
                  <a:lnTo>
                    <a:pt x="1804149" y="804862"/>
                  </a:lnTo>
                  <a:lnTo>
                    <a:pt x="1823669" y="799071"/>
                  </a:lnTo>
                  <a:lnTo>
                    <a:pt x="1856193" y="795578"/>
                  </a:lnTo>
                  <a:lnTo>
                    <a:pt x="1901736" y="794423"/>
                  </a:lnTo>
                  <a:lnTo>
                    <a:pt x="1901736" y="784872"/>
                  </a:lnTo>
                  <a:lnTo>
                    <a:pt x="1864042" y="775296"/>
                  </a:lnTo>
                  <a:lnTo>
                    <a:pt x="1826361" y="784872"/>
                  </a:lnTo>
                  <a:lnTo>
                    <a:pt x="1816798" y="784872"/>
                  </a:lnTo>
                  <a:lnTo>
                    <a:pt x="1826361" y="775296"/>
                  </a:lnTo>
                  <a:lnTo>
                    <a:pt x="1826361" y="765721"/>
                  </a:lnTo>
                  <a:lnTo>
                    <a:pt x="1816798" y="756742"/>
                  </a:lnTo>
                  <a:lnTo>
                    <a:pt x="1844903" y="709485"/>
                  </a:lnTo>
                  <a:lnTo>
                    <a:pt x="1835340" y="709485"/>
                  </a:lnTo>
                  <a:lnTo>
                    <a:pt x="1859902" y="652665"/>
                  </a:lnTo>
                  <a:lnTo>
                    <a:pt x="1864042" y="643089"/>
                  </a:lnTo>
                  <a:lnTo>
                    <a:pt x="1854479" y="614959"/>
                  </a:lnTo>
                  <a:lnTo>
                    <a:pt x="1879930" y="546328"/>
                  </a:lnTo>
                  <a:lnTo>
                    <a:pt x="1900834" y="496963"/>
                  </a:lnTo>
                  <a:lnTo>
                    <a:pt x="1917509" y="466115"/>
                  </a:lnTo>
                  <a:lnTo>
                    <a:pt x="1929853" y="454050"/>
                  </a:lnTo>
                  <a:lnTo>
                    <a:pt x="1939429" y="454050"/>
                  </a:lnTo>
                  <a:lnTo>
                    <a:pt x="1968144" y="473189"/>
                  </a:lnTo>
                  <a:lnTo>
                    <a:pt x="1958568" y="662241"/>
                  </a:lnTo>
                  <a:lnTo>
                    <a:pt x="1958568" y="680770"/>
                  </a:lnTo>
                  <a:lnTo>
                    <a:pt x="1977123" y="737590"/>
                  </a:lnTo>
                  <a:lnTo>
                    <a:pt x="1968144" y="737590"/>
                  </a:lnTo>
                  <a:lnTo>
                    <a:pt x="1966341" y="758278"/>
                  </a:lnTo>
                  <a:lnTo>
                    <a:pt x="1960956" y="773061"/>
                  </a:lnTo>
                  <a:lnTo>
                    <a:pt x="1951990" y="781913"/>
                  </a:lnTo>
                  <a:lnTo>
                    <a:pt x="1939429" y="784872"/>
                  </a:lnTo>
                  <a:lnTo>
                    <a:pt x="1929853" y="775296"/>
                  </a:lnTo>
                  <a:lnTo>
                    <a:pt x="1911311" y="794423"/>
                  </a:lnTo>
                  <a:lnTo>
                    <a:pt x="1968144" y="794423"/>
                  </a:lnTo>
                  <a:lnTo>
                    <a:pt x="1966341" y="820216"/>
                  </a:lnTo>
                  <a:lnTo>
                    <a:pt x="1960956" y="846175"/>
                  </a:lnTo>
                  <a:lnTo>
                    <a:pt x="1951990" y="872274"/>
                  </a:lnTo>
                  <a:lnTo>
                    <a:pt x="1939429" y="898525"/>
                  </a:lnTo>
                  <a:lnTo>
                    <a:pt x="1959495" y="914755"/>
                  </a:lnTo>
                  <a:lnTo>
                    <a:pt x="1977263" y="926338"/>
                  </a:lnTo>
                  <a:lnTo>
                    <a:pt x="1992693" y="933284"/>
                  </a:lnTo>
                  <a:lnTo>
                    <a:pt x="2005825" y="935609"/>
                  </a:lnTo>
                  <a:lnTo>
                    <a:pt x="2042985" y="929741"/>
                  </a:lnTo>
                  <a:lnTo>
                    <a:pt x="2069528" y="912126"/>
                  </a:lnTo>
                  <a:lnTo>
                    <a:pt x="2085467" y="882777"/>
                  </a:lnTo>
                  <a:lnTo>
                    <a:pt x="2090775" y="841692"/>
                  </a:lnTo>
                  <a:lnTo>
                    <a:pt x="2081199" y="794423"/>
                  </a:lnTo>
                  <a:lnTo>
                    <a:pt x="2204440" y="794423"/>
                  </a:lnTo>
                  <a:lnTo>
                    <a:pt x="2204440" y="784872"/>
                  </a:lnTo>
                  <a:lnTo>
                    <a:pt x="2204440" y="775296"/>
                  </a:lnTo>
                  <a:lnTo>
                    <a:pt x="2185289" y="756742"/>
                  </a:lnTo>
                  <a:lnTo>
                    <a:pt x="2166150" y="756742"/>
                  </a:lnTo>
                  <a:lnTo>
                    <a:pt x="2166150" y="784872"/>
                  </a:lnTo>
                  <a:lnTo>
                    <a:pt x="2138045" y="784872"/>
                  </a:lnTo>
                  <a:lnTo>
                    <a:pt x="2090775" y="775296"/>
                  </a:lnTo>
                  <a:lnTo>
                    <a:pt x="2081199" y="784872"/>
                  </a:lnTo>
                  <a:lnTo>
                    <a:pt x="2081199" y="567702"/>
                  </a:lnTo>
                  <a:lnTo>
                    <a:pt x="2068106" y="454050"/>
                  </a:lnTo>
                  <a:lnTo>
                    <a:pt x="2062657" y="406781"/>
                  </a:lnTo>
                  <a:lnTo>
                    <a:pt x="2081199" y="387642"/>
                  </a:lnTo>
                  <a:lnTo>
                    <a:pt x="2081199" y="369087"/>
                  </a:lnTo>
                  <a:lnTo>
                    <a:pt x="2081199" y="321843"/>
                  </a:lnTo>
                  <a:lnTo>
                    <a:pt x="2138045" y="321843"/>
                  </a:lnTo>
                  <a:lnTo>
                    <a:pt x="2161248" y="319443"/>
                  </a:lnTo>
                  <a:lnTo>
                    <a:pt x="2180056" y="312267"/>
                  </a:lnTo>
                  <a:lnTo>
                    <a:pt x="2194445" y="300304"/>
                  </a:lnTo>
                  <a:lnTo>
                    <a:pt x="2204440" y="283552"/>
                  </a:lnTo>
                  <a:lnTo>
                    <a:pt x="2204440" y="245859"/>
                  </a:lnTo>
                  <a:close/>
                </a:path>
                <a:path w="7855584" h="1052195">
                  <a:moveTo>
                    <a:pt x="2325281" y="1007389"/>
                  </a:moveTo>
                  <a:lnTo>
                    <a:pt x="2321077" y="999655"/>
                  </a:lnTo>
                  <a:lnTo>
                    <a:pt x="2316886" y="993787"/>
                  </a:lnTo>
                  <a:lnTo>
                    <a:pt x="2312708" y="989774"/>
                  </a:lnTo>
                  <a:lnTo>
                    <a:pt x="2308517" y="987640"/>
                  </a:lnTo>
                  <a:lnTo>
                    <a:pt x="2300147" y="987640"/>
                  </a:lnTo>
                  <a:lnTo>
                    <a:pt x="2245106" y="1022934"/>
                  </a:lnTo>
                  <a:lnTo>
                    <a:pt x="2258263" y="1034300"/>
                  </a:lnTo>
                  <a:lnTo>
                    <a:pt x="2274430" y="1034300"/>
                  </a:lnTo>
                  <a:lnTo>
                    <a:pt x="2325281" y="1007389"/>
                  </a:lnTo>
                  <a:close/>
                </a:path>
                <a:path w="7855584" h="1052195">
                  <a:moveTo>
                    <a:pt x="2782316" y="863815"/>
                  </a:moveTo>
                  <a:lnTo>
                    <a:pt x="2750604" y="832116"/>
                  </a:lnTo>
                  <a:lnTo>
                    <a:pt x="2719501" y="801014"/>
                  </a:lnTo>
                  <a:lnTo>
                    <a:pt x="2672245" y="801014"/>
                  </a:lnTo>
                  <a:lnTo>
                    <a:pt x="2640533" y="832116"/>
                  </a:lnTo>
                  <a:lnTo>
                    <a:pt x="2624975" y="832116"/>
                  </a:lnTo>
                  <a:lnTo>
                    <a:pt x="2609431" y="816559"/>
                  </a:lnTo>
                  <a:lnTo>
                    <a:pt x="2467648" y="816559"/>
                  </a:lnTo>
                  <a:lnTo>
                    <a:pt x="2452090" y="832116"/>
                  </a:lnTo>
                  <a:lnTo>
                    <a:pt x="2404834" y="801014"/>
                  </a:lnTo>
                  <a:lnTo>
                    <a:pt x="2389289" y="753732"/>
                  </a:lnTo>
                  <a:lnTo>
                    <a:pt x="2404834" y="738174"/>
                  </a:lnTo>
                  <a:lnTo>
                    <a:pt x="2389289" y="690930"/>
                  </a:lnTo>
                  <a:lnTo>
                    <a:pt x="2404834" y="611974"/>
                  </a:lnTo>
                  <a:lnTo>
                    <a:pt x="2404834" y="596417"/>
                  </a:lnTo>
                  <a:lnTo>
                    <a:pt x="2389289" y="580872"/>
                  </a:lnTo>
                  <a:lnTo>
                    <a:pt x="2420391" y="549160"/>
                  </a:lnTo>
                  <a:lnTo>
                    <a:pt x="2530462" y="549160"/>
                  </a:lnTo>
                  <a:lnTo>
                    <a:pt x="2640533" y="565315"/>
                  </a:lnTo>
                  <a:lnTo>
                    <a:pt x="2652572" y="549160"/>
                  </a:lnTo>
                  <a:lnTo>
                    <a:pt x="2687790" y="501891"/>
                  </a:lnTo>
                  <a:lnTo>
                    <a:pt x="2687790" y="486333"/>
                  </a:lnTo>
                  <a:lnTo>
                    <a:pt x="2667304" y="455231"/>
                  </a:lnTo>
                  <a:lnTo>
                    <a:pt x="2656675" y="439089"/>
                  </a:lnTo>
                  <a:lnTo>
                    <a:pt x="2593873" y="455231"/>
                  </a:lnTo>
                  <a:lnTo>
                    <a:pt x="2530462" y="439089"/>
                  </a:lnTo>
                  <a:lnTo>
                    <a:pt x="2514904" y="439089"/>
                  </a:lnTo>
                  <a:lnTo>
                    <a:pt x="2404834" y="455231"/>
                  </a:lnTo>
                  <a:lnTo>
                    <a:pt x="2389289" y="439089"/>
                  </a:lnTo>
                  <a:lnTo>
                    <a:pt x="2404834" y="376262"/>
                  </a:lnTo>
                  <a:lnTo>
                    <a:pt x="2389289" y="235089"/>
                  </a:lnTo>
                  <a:lnTo>
                    <a:pt x="2389289" y="218948"/>
                  </a:lnTo>
                  <a:lnTo>
                    <a:pt x="2404834" y="203390"/>
                  </a:lnTo>
                  <a:lnTo>
                    <a:pt x="2562161" y="218948"/>
                  </a:lnTo>
                  <a:lnTo>
                    <a:pt x="2687790" y="218948"/>
                  </a:lnTo>
                  <a:lnTo>
                    <a:pt x="2766758" y="203390"/>
                  </a:lnTo>
                  <a:lnTo>
                    <a:pt x="2766758" y="125018"/>
                  </a:lnTo>
                  <a:lnTo>
                    <a:pt x="2735046" y="93306"/>
                  </a:lnTo>
                  <a:lnTo>
                    <a:pt x="2294763" y="93306"/>
                  </a:lnTo>
                  <a:lnTo>
                    <a:pt x="2280170" y="101168"/>
                  </a:lnTo>
                  <a:lnTo>
                    <a:pt x="2267534" y="124714"/>
                  </a:lnTo>
                  <a:lnTo>
                    <a:pt x="2256840" y="163982"/>
                  </a:lnTo>
                  <a:lnTo>
                    <a:pt x="2248103" y="218948"/>
                  </a:lnTo>
                  <a:lnTo>
                    <a:pt x="2279218" y="407974"/>
                  </a:lnTo>
                  <a:lnTo>
                    <a:pt x="2263660" y="423532"/>
                  </a:lnTo>
                  <a:lnTo>
                    <a:pt x="2263660" y="439089"/>
                  </a:lnTo>
                  <a:lnTo>
                    <a:pt x="2279218" y="501891"/>
                  </a:lnTo>
                  <a:lnTo>
                    <a:pt x="2263660" y="565315"/>
                  </a:lnTo>
                  <a:lnTo>
                    <a:pt x="2263660" y="784872"/>
                  </a:lnTo>
                  <a:lnTo>
                    <a:pt x="2222982" y="784872"/>
                  </a:lnTo>
                  <a:lnTo>
                    <a:pt x="2222982" y="794423"/>
                  </a:lnTo>
                  <a:lnTo>
                    <a:pt x="2263660" y="794423"/>
                  </a:lnTo>
                  <a:lnTo>
                    <a:pt x="2263660" y="894918"/>
                  </a:lnTo>
                  <a:lnTo>
                    <a:pt x="2310917" y="942174"/>
                  </a:lnTo>
                  <a:lnTo>
                    <a:pt x="2452090" y="942174"/>
                  </a:lnTo>
                  <a:lnTo>
                    <a:pt x="2593873" y="926617"/>
                  </a:lnTo>
                  <a:lnTo>
                    <a:pt x="2703944" y="942174"/>
                  </a:lnTo>
                  <a:lnTo>
                    <a:pt x="2735046" y="942174"/>
                  </a:lnTo>
                  <a:lnTo>
                    <a:pt x="2750604" y="926617"/>
                  </a:lnTo>
                  <a:lnTo>
                    <a:pt x="2782316" y="894918"/>
                  </a:lnTo>
                  <a:lnTo>
                    <a:pt x="2782316" y="863815"/>
                  </a:lnTo>
                  <a:close/>
                </a:path>
                <a:path w="7855584" h="1052195">
                  <a:moveTo>
                    <a:pt x="3796893" y="693940"/>
                  </a:moveTo>
                  <a:lnTo>
                    <a:pt x="3792143" y="667613"/>
                  </a:lnTo>
                  <a:lnTo>
                    <a:pt x="3777881" y="647865"/>
                  </a:lnTo>
                  <a:lnTo>
                    <a:pt x="3754145" y="634707"/>
                  </a:lnTo>
                  <a:lnTo>
                    <a:pt x="3720909" y="628129"/>
                  </a:lnTo>
                  <a:lnTo>
                    <a:pt x="3701770" y="628129"/>
                  </a:lnTo>
                  <a:lnTo>
                    <a:pt x="3673652" y="646658"/>
                  </a:lnTo>
                  <a:lnTo>
                    <a:pt x="3647249" y="701141"/>
                  </a:lnTo>
                  <a:lnTo>
                    <a:pt x="3619512" y="746125"/>
                  </a:lnTo>
                  <a:lnTo>
                    <a:pt x="3590417" y="781608"/>
                  </a:lnTo>
                  <a:lnTo>
                    <a:pt x="3559987" y="807593"/>
                  </a:lnTo>
                  <a:lnTo>
                    <a:pt x="3475050" y="807593"/>
                  </a:lnTo>
                  <a:lnTo>
                    <a:pt x="3431540" y="786790"/>
                  </a:lnTo>
                  <a:lnTo>
                    <a:pt x="3395942" y="757923"/>
                  </a:lnTo>
                  <a:lnTo>
                    <a:pt x="3368256" y="720991"/>
                  </a:lnTo>
                  <a:lnTo>
                    <a:pt x="3348482" y="675970"/>
                  </a:lnTo>
                  <a:lnTo>
                    <a:pt x="3336620" y="622884"/>
                  </a:lnTo>
                  <a:lnTo>
                    <a:pt x="3332670" y="561733"/>
                  </a:lnTo>
                  <a:lnTo>
                    <a:pt x="3332670" y="476770"/>
                  </a:lnTo>
                  <a:lnTo>
                    <a:pt x="3323704" y="428929"/>
                  </a:lnTo>
                  <a:lnTo>
                    <a:pt x="3361385" y="343966"/>
                  </a:lnTo>
                  <a:lnTo>
                    <a:pt x="3361385" y="334391"/>
                  </a:lnTo>
                  <a:lnTo>
                    <a:pt x="3351822" y="324827"/>
                  </a:lnTo>
                  <a:lnTo>
                    <a:pt x="3370961" y="296722"/>
                  </a:lnTo>
                  <a:lnTo>
                    <a:pt x="3397681" y="255371"/>
                  </a:lnTo>
                  <a:lnTo>
                    <a:pt x="3431806" y="225831"/>
                  </a:lnTo>
                  <a:lnTo>
                    <a:pt x="3473348" y="208102"/>
                  </a:lnTo>
                  <a:lnTo>
                    <a:pt x="3522294" y="202196"/>
                  </a:lnTo>
                  <a:lnTo>
                    <a:pt x="3540620" y="204546"/>
                  </a:lnTo>
                  <a:lnTo>
                    <a:pt x="3560889" y="211607"/>
                  </a:lnTo>
                  <a:lnTo>
                    <a:pt x="3583101" y="223393"/>
                  </a:lnTo>
                  <a:lnTo>
                    <a:pt x="3607257" y="239890"/>
                  </a:lnTo>
                  <a:lnTo>
                    <a:pt x="3637089" y="304685"/>
                  </a:lnTo>
                  <a:lnTo>
                    <a:pt x="3664381" y="353098"/>
                  </a:lnTo>
                  <a:lnTo>
                    <a:pt x="3689121" y="385140"/>
                  </a:lnTo>
                  <a:lnTo>
                    <a:pt x="3711333" y="400799"/>
                  </a:lnTo>
                  <a:lnTo>
                    <a:pt x="3787317" y="363118"/>
                  </a:lnTo>
                  <a:lnTo>
                    <a:pt x="3787317" y="334391"/>
                  </a:lnTo>
                  <a:lnTo>
                    <a:pt x="3749027" y="230314"/>
                  </a:lnTo>
                  <a:lnTo>
                    <a:pt x="3726192" y="192697"/>
                  </a:lnTo>
                  <a:lnTo>
                    <a:pt x="3697020" y="160870"/>
                  </a:lnTo>
                  <a:lnTo>
                    <a:pt x="3661486" y="134823"/>
                  </a:lnTo>
                  <a:lnTo>
                    <a:pt x="3619614" y="114566"/>
                  </a:lnTo>
                  <a:lnTo>
                    <a:pt x="3571392" y="100101"/>
                  </a:lnTo>
                  <a:lnTo>
                    <a:pt x="3516820" y="91414"/>
                  </a:lnTo>
                  <a:lnTo>
                    <a:pt x="3455898" y="88531"/>
                  </a:lnTo>
                  <a:lnTo>
                    <a:pt x="3418217" y="98107"/>
                  </a:lnTo>
                  <a:lnTo>
                    <a:pt x="3372510" y="126288"/>
                  </a:lnTo>
                  <a:lnTo>
                    <a:pt x="3332188" y="157429"/>
                  </a:lnTo>
                  <a:lnTo>
                    <a:pt x="3297237" y="191490"/>
                  </a:lnTo>
                  <a:lnTo>
                    <a:pt x="3267672" y="228498"/>
                  </a:lnTo>
                  <a:lnTo>
                    <a:pt x="3243478" y="268452"/>
                  </a:lnTo>
                  <a:lnTo>
                    <a:pt x="3224657" y="311340"/>
                  </a:lnTo>
                  <a:lnTo>
                    <a:pt x="3211207" y="357162"/>
                  </a:lnTo>
                  <a:lnTo>
                    <a:pt x="3203143" y="405930"/>
                  </a:lnTo>
                  <a:lnTo>
                    <a:pt x="3200463" y="457631"/>
                  </a:lnTo>
                  <a:lnTo>
                    <a:pt x="3219615" y="485749"/>
                  </a:lnTo>
                  <a:lnTo>
                    <a:pt x="3210039" y="495325"/>
                  </a:lnTo>
                  <a:lnTo>
                    <a:pt x="3210039" y="637108"/>
                  </a:lnTo>
                  <a:lnTo>
                    <a:pt x="3228581" y="656234"/>
                  </a:lnTo>
                  <a:lnTo>
                    <a:pt x="3240392" y="693407"/>
                  </a:lnTo>
                  <a:lnTo>
                    <a:pt x="3250717" y="719950"/>
                  </a:lnTo>
                  <a:lnTo>
                    <a:pt x="3259531" y="735888"/>
                  </a:lnTo>
                  <a:lnTo>
                    <a:pt x="3266859" y="741197"/>
                  </a:lnTo>
                  <a:lnTo>
                    <a:pt x="3257296" y="769912"/>
                  </a:lnTo>
                  <a:lnTo>
                    <a:pt x="3257296" y="779462"/>
                  </a:lnTo>
                  <a:lnTo>
                    <a:pt x="3305048" y="833729"/>
                  </a:lnTo>
                  <a:lnTo>
                    <a:pt x="3347834" y="875944"/>
                  </a:lnTo>
                  <a:lnTo>
                    <a:pt x="3385642" y="906094"/>
                  </a:lnTo>
                  <a:lnTo>
                    <a:pt x="3418471" y="924191"/>
                  </a:lnTo>
                  <a:lnTo>
                    <a:pt x="3446335" y="930224"/>
                  </a:lnTo>
                  <a:lnTo>
                    <a:pt x="3588702" y="930224"/>
                  </a:lnTo>
                  <a:lnTo>
                    <a:pt x="3631209" y="893051"/>
                  </a:lnTo>
                  <a:lnTo>
                    <a:pt x="3664229" y="866508"/>
                  </a:lnTo>
                  <a:lnTo>
                    <a:pt x="3687749" y="850582"/>
                  </a:lnTo>
                  <a:lnTo>
                    <a:pt x="3701770" y="845273"/>
                  </a:lnTo>
                  <a:lnTo>
                    <a:pt x="3722065" y="803287"/>
                  </a:lnTo>
                  <a:lnTo>
                    <a:pt x="3744684" y="764070"/>
                  </a:lnTo>
                  <a:lnTo>
                    <a:pt x="3769626" y="727621"/>
                  </a:lnTo>
                  <a:lnTo>
                    <a:pt x="3796893" y="693940"/>
                  </a:lnTo>
                  <a:close/>
                </a:path>
                <a:path w="7855584" h="1052195">
                  <a:moveTo>
                    <a:pt x="4517136" y="415163"/>
                  </a:moveTo>
                  <a:lnTo>
                    <a:pt x="4507573" y="415163"/>
                  </a:lnTo>
                  <a:lnTo>
                    <a:pt x="4490097" y="354012"/>
                  </a:lnTo>
                  <a:lnTo>
                    <a:pt x="4469993" y="299300"/>
                  </a:lnTo>
                  <a:lnTo>
                    <a:pt x="4447260" y="251015"/>
                  </a:lnTo>
                  <a:lnTo>
                    <a:pt x="4421898" y="209181"/>
                  </a:lnTo>
                  <a:lnTo>
                    <a:pt x="4412589" y="197408"/>
                  </a:lnTo>
                  <a:lnTo>
                    <a:pt x="4393908" y="173774"/>
                  </a:lnTo>
                  <a:lnTo>
                    <a:pt x="4384941" y="165303"/>
                  </a:lnTo>
                  <a:lnTo>
                    <a:pt x="4384941" y="471982"/>
                  </a:lnTo>
                  <a:lnTo>
                    <a:pt x="4376547" y="480237"/>
                  </a:lnTo>
                  <a:lnTo>
                    <a:pt x="4370565" y="505040"/>
                  </a:lnTo>
                  <a:lnTo>
                    <a:pt x="4366984" y="546354"/>
                  </a:lnTo>
                  <a:lnTo>
                    <a:pt x="4365790" y="604202"/>
                  </a:lnTo>
                  <a:lnTo>
                    <a:pt x="4348848" y="667804"/>
                  </a:lnTo>
                  <a:lnTo>
                    <a:pt x="4327957" y="719848"/>
                  </a:lnTo>
                  <a:lnTo>
                    <a:pt x="4303115" y="760323"/>
                  </a:lnTo>
                  <a:lnTo>
                    <a:pt x="4274324" y="789241"/>
                  </a:lnTo>
                  <a:lnTo>
                    <a:pt x="4204868" y="812380"/>
                  </a:lnTo>
                  <a:lnTo>
                    <a:pt x="4157611" y="812380"/>
                  </a:lnTo>
                  <a:lnTo>
                    <a:pt x="4127411" y="788733"/>
                  </a:lnTo>
                  <a:lnTo>
                    <a:pt x="4099839" y="756869"/>
                  </a:lnTo>
                  <a:lnTo>
                    <a:pt x="4074896" y="716813"/>
                  </a:lnTo>
                  <a:lnTo>
                    <a:pt x="4052582" y="668540"/>
                  </a:lnTo>
                  <a:lnTo>
                    <a:pt x="4032885" y="612051"/>
                  </a:lnTo>
                  <a:lnTo>
                    <a:pt x="4015829" y="547370"/>
                  </a:lnTo>
                  <a:lnTo>
                    <a:pt x="4034371" y="519252"/>
                  </a:lnTo>
                  <a:lnTo>
                    <a:pt x="4015829" y="424738"/>
                  </a:lnTo>
                  <a:lnTo>
                    <a:pt x="4063098" y="329615"/>
                  </a:lnTo>
                  <a:lnTo>
                    <a:pt x="4063098" y="320649"/>
                  </a:lnTo>
                  <a:lnTo>
                    <a:pt x="4053522" y="311073"/>
                  </a:lnTo>
                  <a:lnTo>
                    <a:pt x="4084028" y="261340"/>
                  </a:lnTo>
                  <a:lnTo>
                    <a:pt x="4116324" y="225818"/>
                  </a:lnTo>
                  <a:lnTo>
                    <a:pt x="4150423" y="204508"/>
                  </a:lnTo>
                  <a:lnTo>
                    <a:pt x="4186326" y="197408"/>
                  </a:lnTo>
                  <a:lnTo>
                    <a:pt x="4216857" y="202336"/>
                  </a:lnTo>
                  <a:lnTo>
                    <a:pt x="4250067" y="217131"/>
                  </a:lnTo>
                  <a:lnTo>
                    <a:pt x="4285958" y="241782"/>
                  </a:lnTo>
                  <a:lnTo>
                    <a:pt x="4324528" y="276288"/>
                  </a:lnTo>
                  <a:lnTo>
                    <a:pt x="4365790" y="320649"/>
                  </a:lnTo>
                  <a:lnTo>
                    <a:pt x="4356214" y="386448"/>
                  </a:lnTo>
                  <a:lnTo>
                    <a:pt x="4384941" y="471982"/>
                  </a:lnTo>
                  <a:lnTo>
                    <a:pt x="4384941" y="165303"/>
                  </a:lnTo>
                  <a:lnTo>
                    <a:pt x="4363275" y="144818"/>
                  </a:lnTo>
                  <a:lnTo>
                    <a:pt x="4330014" y="122288"/>
                  </a:lnTo>
                  <a:lnTo>
                    <a:pt x="4294111" y="106184"/>
                  </a:lnTo>
                  <a:lnTo>
                    <a:pt x="4255592" y="96532"/>
                  </a:lnTo>
                  <a:lnTo>
                    <a:pt x="4214444" y="93319"/>
                  </a:lnTo>
                  <a:lnTo>
                    <a:pt x="4195292" y="93319"/>
                  </a:lnTo>
                  <a:lnTo>
                    <a:pt x="4141368" y="98628"/>
                  </a:lnTo>
                  <a:lnTo>
                    <a:pt x="4090301" y="114554"/>
                  </a:lnTo>
                  <a:lnTo>
                    <a:pt x="4042079" y="141097"/>
                  </a:lnTo>
                  <a:lnTo>
                    <a:pt x="3996690" y="178269"/>
                  </a:lnTo>
                  <a:lnTo>
                    <a:pt x="3973017" y="223799"/>
                  </a:lnTo>
                  <a:lnTo>
                    <a:pt x="3954056" y="256336"/>
                  </a:lnTo>
                  <a:lnTo>
                    <a:pt x="3939819" y="275844"/>
                  </a:lnTo>
                  <a:lnTo>
                    <a:pt x="3930294" y="282359"/>
                  </a:lnTo>
                  <a:lnTo>
                    <a:pt x="3928529" y="313651"/>
                  </a:lnTo>
                  <a:lnTo>
                    <a:pt x="3923258" y="339940"/>
                  </a:lnTo>
                  <a:lnTo>
                    <a:pt x="3914470" y="361213"/>
                  </a:lnTo>
                  <a:lnTo>
                    <a:pt x="3902176" y="377482"/>
                  </a:lnTo>
                  <a:lnTo>
                    <a:pt x="3902176" y="566521"/>
                  </a:lnTo>
                  <a:lnTo>
                    <a:pt x="3921315" y="623341"/>
                  </a:lnTo>
                  <a:lnTo>
                    <a:pt x="3911739" y="632917"/>
                  </a:lnTo>
                  <a:lnTo>
                    <a:pt x="3911739" y="670598"/>
                  </a:lnTo>
                  <a:lnTo>
                    <a:pt x="3996690" y="821956"/>
                  </a:lnTo>
                  <a:lnTo>
                    <a:pt x="4014965" y="856500"/>
                  </a:lnTo>
                  <a:lnTo>
                    <a:pt x="4041089" y="884770"/>
                  </a:lnTo>
                  <a:lnTo>
                    <a:pt x="4075049" y="906754"/>
                  </a:lnTo>
                  <a:lnTo>
                    <a:pt x="4116857" y="922451"/>
                  </a:lnTo>
                  <a:lnTo>
                    <a:pt x="4166514" y="931862"/>
                  </a:lnTo>
                  <a:lnTo>
                    <a:pt x="4224020" y="935012"/>
                  </a:lnTo>
                  <a:lnTo>
                    <a:pt x="4233583" y="935012"/>
                  </a:lnTo>
                  <a:lnTo>
                    <a:pt x="4243146" y="926033"/>
                  </a:lnTo>
                  <a:lnTo>
                    <a:pt x="4275302" y="919518"/>
                  </a:lnTo>
                  <a:lnTo>
                    <a:pt x="4314329" y="900010"/>
                  </a:lnTo>
                  <a:lnTo>
                    <a:pt x="4360240" y="867486"/>
                  </a:lnTo>
                  <a:lnTo>
                    <a:pt x="4413047" y="821956"/>
                  </a:lnTo>
                  <a:lnTo>
                    <a:pt x="4416514" y="812380"/>
                  </a:lnTo>
                  <a:lnTo>
                    <a:pt x="4425645" y="787222"/>
                  </a:lnTo>
                  <a:lnTo>
                    <a:pt x="4442498" y="753605"/>
                  </a:lnTo>
                  <a:lnTo>
                    <a:pt x="4463631" y="721106"/>
                  </a:lnTo>
                  <a:lnTo>
                    <a:pt x="4489018" y="689749"/>
                  </a:lnTo>
                  <a:lnTo>
                    <a:pt x="4489018" y="670598"/>
                  </a:lnTo>
                  <a:lnTo>
                    <a:pt x="4479455" y="661022"/>
                  </a:lnTo>
                  <a:lnTo>
                    <a:pt x="4487824" y="658063"/>
                  </a:lnTo>
                  <a:lnTo>
                    <a:pt x="4493806" y="649198"/>
                  </a:lnTo>
                  <a:lnTo>
                    <a:pt x="4497387" y="634441"/>
                  </a:lnTo>
                  <a:lnTo>
                    <a:pt x="4498594" y="613765"/>
                  </a:lnTo>
                  <a:lnTo>
                    <a:pt x="4498594" y="585673"/>
                  </a:lnTo>
                  <a:lnTo>
                    <a:pt x="4489018" y="576097"/>
                  </a:lnTo>
                  <a:lnTo>
                    <a:pt x="4497133" y="571944"/>
                  </a:lnTo>
                  <a:lnTo>
                    <a:pt x="4502924" y="559485"/>
                  </a:lnTo>
                  <a:lnTo>
                    <a:pt x="4506404" y="538734"/>
                  </a:lnTo>
                  <a:lnTo>
                    <a:pt x="4507573" y="509689"/>
                  </a:lnTo>
                  <a:lnTo>
                    <a:pt x="4507573" y="424738"/>
                  </a:lnTo>
                  <a:lnTo>
                    <a:pt x="4517136" y="415163"/>
                  </a:lnTo>
                  <a:close/>
                </a:path>
                <a:path w="7855584" h="1052195">
                  <a:moveTo>
                    <a:pt x="5187747" y="136398"/>
                  </a:moveTo>
                  <a:lnTo>
                    <a:pt x="5170462" y="111531"/>
                  </a:lnTo>
                  <a:lnTo>
                    <a:pt x="5155133" y="93764"/>
                  </a:lnTo>
                  <a:lnTo>
                    <a:pt x="5141747" y="83108"/>
                  </a:lnTo>
                  <a:lnTo>
                    <a:pt x="5130317" y="79565"/>
                  </a:lnTo>
                  <a:lnTo>
                    <a:pt x="5112093" y="81953"/>
                  </a:lnTo>
                  <a:lnTo>
                    <a:pt x="5093360" y="89128"/>
                  </a:lnTo>
                  <a:lnTo>
                    <a:pt x="5074107" y="101104"/>
                  </a:lnTo>
                  <a:lnTo>
                    <a:pt x="5054346" y="117856"/>
                  </a:lnTo>
                  <a:lnTo>
                    <a:pt x="5063922" y="184251"/>
                  </a:lnTo>
                  <a:lnTo>
                    <a:pt x="5063922" y="222542"/>
                  </a:lnTo>
                  <a:lnTo>
                    <a:pt x="5054346" y="517448"/>
                  </a:lnTo>
                  <a:lnTo>
                    <a:pt x="5073472" y="555142"/>
                  </a:lnTo>
                  <a:lnTo>
                    <a:pt x="5063922" y="564705"/>
                  </a:lnTo>
                  <a:lnTo>
                    <a:pt x="5063922" y="622160"/>
                  </a:lnTo>
                  <a:lnTo>
                    <a:pt x="5062715" y="672147"/>
                  </a:lnTo>
                  <a:lnTo>
                    <a:pt x="5059121" y="707847"/>
                  </a:lnTo>
                  <a:lnTo>
                    <a:pt x="5053139" y="729259"/>
                  </a:lnTo>
                  <a:lnTo>
                    <a:pt x="5044770" y="736409"/>
                  </a:lnTo>
                  <a:lnTo>
                    <a:pt x="5035270" y="769645"/>
                  </a:lnTo>
                  <a:lnTo>
                    <a:pt x="5006772" y="793381"/>
                  </a:lnTo>
                  <a:lnTo>
                    <a:pt x="4959286" y="807631"/>
                  </a:lnTo>
                  <a:lnTo>
                    <a:pt x="4892827" y="812380"/>
                  </a:lnTo>
                  <a:lnTo>
                    <a:pt x="4842827" y="785685"/>
                  </a:lnTo>
                  <a:lnTo>
                    <a:pt x="4807115" y="749858"/>
                  </a:lnTo>
                  <a:lnTo>
                    <a:pt x="4785703" y="704926"/>
                  </a:lnTo>
                  <a:lnTo>
                    <a:pt x="4778565" y="650849"/>
                  </a:lnTo>
                  <a:lnTo>
                    <a:pt x="4778565" y="574281"/>
                  </a:lnTo>
                  <a:lnTo>
                    <a:pt x="4768989" y="564705"/>
                  </a:lnTo>
                  <a:lnTo>
                    <a:pt x="4788141" y="536600"/>
                  </a:lnTo>
                  <a:lnTo>
                    <a:pt x="4768989" y="488746"/>
                  </a:lnTo>
                  <a:lnTo>
                    <a:pt x="4788141" y="460032"/>
                  </a:lnTo>
                  <a:lnTo>
                    <a:pt x="4768989" y="393623"/>
                  </a:lnTo>
                  <a:lnTo>
                    <a:pt x="4777359" y="390626"/>
                  </a:lnTo>
                  <a:lnTo>
                    <a:pt x="4783340" y="381660"/>
                  </a:lnTo>
                  <a:lnTo>
                    <a:pt x="4786935" y="366712"/>
                  </a:lnTo>
                  <a:lnTo>
                    <a:pt x="4788141" y="345770"/>
                  </a:lnTo>
                  <a:lnTo>
                    <a:pt x="4788141" y="126834"/>
                  </a:lnTo>
                  <a:lnTo>
                    <a:pt x="4778108" y="110337"/>
                  </a:lnTo>
                  <a:lnTo>
                    <a:pt x="4763592" y="98552"/>
                  </a:lnTo>
                  <a:lnTo>
                    <a:pt x="4744605" y="91478"/>
                  </a:lnTo>
                  <a:lnTo>
                    <a:pt x="4721136" y="89128"/>
                  </a:lnTo>
                  <a:lnTo>
                    <a:pt x="4711560" y="89128"/>
                  </a:lnTo>
                  <a:lnTo>
                    <a:pt x="4687430" y="92075"/>
                  </a:lnTo>
                  <a:lnTo>
                    <a:pt x="4668329" y="100952"/>
                  </a:lnTo>
                  <a:lnTo>
                    <a:pt x="4654232" y="115722"/>
                  </a:lnTo>
                  <a:lnTo>
                    <a:pt x="4645164" y="136398"/>
                  </a:lnTo>
                  <a:lnTo>
                    <a:pt x="4654740" y="136398"/>
                  </a:lnTo>
                  <a:lnTo>
                    <a:pt x="4645164" y="184251"/>
                  </a:lnTo>
                  <a:lnTo>
                    <a:pt x="4645164" y="203403"/>
                  </a:lnTo>
                  <a:lnTo>
                    <a:pt x="4664303" y="260235"/>
                  </a:lnTo>
                  <a:lnTo>
                    <a:pt x="4654740" y="269798"/>
                  </a:lnTo>
                  <a:lnTo>
                    <a:pt x="4654740" y="726833"/>
                  </a:lnTo>
                  <a:lnTo>
                    <a:pt x="4701984" y="783653"/>
                  </a:lnTo>
                  <a:lnTo>
                    <a:pt x="4693018" y="812380"/>
                  </a:lnTo>
                  <a:lnTo>
                    <a:pt x="4718418" y="853503"/>
                  </a:lnTo>
                  <a:lnTo>
                    <a:pt x="4749190" y="885494"/>
                  </a:lnTo>
                  <a:lnTo>
                    <a:pt x="4785322" y="908342"/>
                  </a:lnTo>
                  <a:lnTo>
                    <a:pt x="4826813" y="922058"/>
                  </a:lnTo>
                  <a:lnTo>
                    <a:pt x="4873676" y="926630"/>
                  </a:lnTo>
                  <a:lnTo>
                    <a:pt x="4978362" y="926630"/>
                  </a:lnTo>
                  <a:lnTo>
                    <a:pt x="5044833" y="897890"/>
                  </a:lnTo>
                  <a:lnTo>
                    <a:pt x="5092319" y="870864"/>
                  </a:lnTo>
                  <a:lnTo>
                    <a:pt x="5120818" y="845553"/>
                  </a:lnTo>
                  <a:lnTo>
                    <a:pt x="5130317" y="821956"/>
                  </a:lnTo>
                  <a:lnTo>
                    <a:pt x="5178171" y="717257"/>
                  </a:lnTo>
                  <a:lnTo>
                    <a:pt x="5178171" y="145973"/>
                  </a:lnTo>
                  <a:lnTo>
                    <a:pt x="5187747" y="136398"/>
                  </a:lnTo>
                  <a:close/>
                </a:path>
                <a:path w="7855584" h="1052195">
                  <a:moveTo>
                    <a:pt x="5891250" y="911085"/>
                  </a:moveTo>
                  <a:lnTo>
                    <a:pt x="5881675" y="901509"/>
                  </a:lnTo>
                  <a:lnTo>
                    <a:pt x="5824232" y="777087"/>
                  </a:lnTo>
                  <a:lnTo>
                    <a:pt x="5748274" y="556945"/>
                  </a:lnTo>
                  <a:lnTo>
                    <a:pt x="5766816" y="518655"/>
                  </a:lnTo>
                  <a:lnTo>
                    <a:pt x="5796115" y="496074"/>
                  </a:lnTo>
                  <a:lnTo>
                    <a:pt x="5817057" y="477380"/>
                  </a:lnTo>
                  <a:lnTo>
                    <a:pt x="5822632" y="470801"/>
                  </a:lnTo>
                  <a:lnTo>
                    <a:pt x="5829617" y="462572"/>
                  </a:lnTo>
                  <a:lnTo>
                    <a:pt x="5833808" y="451650"/>
                  </a:lnTo>
                  <a:lnTo>
                    <a:pt x="5824232" y="451650"/>
                  </a:lnTo>
                  <a:lnTo>
                    <a:pt x="5881675" y="346976"/>
                  </a:lnTo>
                  <a:lnTo>
                    <a:pt x="5843384" y="212966"/>
                  </a:lnTo>
                  <a:lnTo>
                    <a:pt x="5835599" y="203403"/>
                  </a:lnTo>
                  <a:lnTo>
                    <a:pt x="5816536" y="179946"/>
                  </a:lnTo>
                  <a:lnTo>
                    <a:pt x="5784532" y="152019"/>
                  </a:lnTo>
                  <a:lnTo>
                    <a:pt x="5757837" y="135597"/>
                  </a:lnTo>
                  <a:lnTo>
                    <a:pt x="5757837" y="289534"/>
                  </a:lnTo>
                  <a:lnTo>
                    <a:pt x="5746534" y="354787"/>
                  </a:lnTo>
                  <a:lnTo>
                    <a:pt x="5727484" y="405536"/>
                  </a:lnTo>
                  <a:lnTo>
                    <a:pt x="5700687" y="441794"/>
                  </a:lnTo>
                  <a:lnTo>
                    <a:pt x="5666143" y="463550"/>
                  </a:lnTo>
                  <a:lnTo>
                    <a:pt x="5623839" y="470801"/>
                  </a:lnTo>
                  <a:lnTo>
                    <a:pt x="5489829" y="470801"/>
                  </a:lnTo>
                  <a:lnTo>
                    <a:pt x="5480037" y="466280"/>
                  </a:lnTo>
                  <a:lnTo>
                    <a:pt x="5470385" y="456895"/>
                  </a:lnTo>
                  <a:lnTo>
                    <a:pt x="5460898" y="442645"/>
                  </a:lnTo>
                  <a:lnTo>
                    <a:pt x="5451551" y="423545"/>
                  </a:lnTo>
                  <a:lnTo>
                    <a:pt x="5452745" y="410972"/>
                  </a:lnTo>
                  <a:lnTo>
                    <a:pt x="5456326" y="401993"/>
                  </a:lnTo>
                  <a:lnTo>
                    <a:pt x="5462308" y="396608"/>
                  </a:lnTo>
                  <a:lnTo>
                    <a:pt x="5470690" y="394817"/>
                  </a:lnTo>
                  <a:lnTo>
                    <a:pt x="5470690" y="385241"/>
                  </a:lnTo>
                  <a:lnTo>
                    <a:pt x="5461114" y="375678"/>
                  </a:lnTo>
                  <a:lnTo>
                    <a:pt x="5461114" y="308673"/>
                  </a:lnTo>
                  <a:lnTo>
                    <a:pt x="5451551" y="212966"/>
                  </a:lnTo>
                  <a:lnTo>
                    <a:pt x="5508980" y="212966"/>
                  </a:lnTo>
                  <a:lnTo>
                    <a:pt x="5642978" y="203403"/>
                  </a:lnTo>
                  <a:lnTo>
                    <a:pt x="5693232" y="225602"/>
                  </a:lnTo>
                  <a:lnTo>
                    <a:pt x="5729122" y="247357"/>
                  </a:lnTo>
                  <a:lnTo>
                    <a:pt x="5750661" y="268668"/>
                  </a:lnTo>
                  <a:lnTo>
                    <a:pt x="5757837" y="289534"/>
                  </a:lnTo>
                  <a:lnTo>
                    <a:pt x="5757837" y="135597"/>
                  </a:lnTo>
                  <a:lnTo>
                    <a:pt x="5705081" y="111391"/>
                  </a:lnTo>
                  <a:lnTo>
                    <a:pt x="5657634" y="98691"/>
                  </a:lnTo>
                  <a:lnTo>
                    <a:pt x="5605030" y="91071"/>
                  </a:lnTo>
                  <a:lnTo>
                    <a:pt x="5547271" y="88531"/>
                  </a:lnTo>
                  <a:lnTo>
                    <a:pt x="5537695" y="98107"/>
                  </a:lnTo>
                  <a:lnTo>
                    <a:pt x="5508980" y="88531"/>
                  </a:lnTo>
                  <a:lnTo>
                    <a:pt x="5451551" y="98107"/>
                  </a:lnTo>
                  <a:lnTo>
                    <a:pt x="5394122" y="98107"/>
                  </a:lnTo>
                  <a:lnTo>
                    <a:pt x="5346255" y="145961"/>
                  </a:lnTo>
                  <a:lnTo>
                    <a:pt x="5346255" y="299110"/>
                  </a:lnTo>
                  <a:lnTo>
                    <a:pt x="5365407" y="356552"/>
                  </a:lnTo>
                  <a:lnTo>
                    <a:pt x="5355831" y="366102"/>
                  </a:lnTo>
                  <a:lnTo>
                    <a:pt x="5355120" y="451650"/>
                  </a:lnTo>
                  <a:lnTo>
                    <a:pt x="5352770" y="516559"/>
                  </a:lnTo>
                  <a:lnTo>
                    <a:pt x="5348948" y="566216"/>
                  </a:lnTo>
                  <a:lnTo>
                    <a:pt x="5343588" y="605193"/>
                  </a:lnTo>
                  <a:lnTo>
                    <a:pt x="5336692" y="633514"/>
                  </a:lnTo>
                  <a:lnTo>
                    <a:pt x="5355831" y="662241"/>
                  </a:lnTo>
                  <a:lnTo>
                    <a:pt x="5336692" y="748360"/>
                  </a:lnTo>
                  <a:lnTo>
                    <a:pt x="5355831" y="777087"/>
                  </a:lnTo>
                  <a:lnTo>
                    <a:pt x="5349926" y="781278"/>
                  </a:lnTo>
                  <a:lnTo>
                    <a:pt x="5344769" y="793838"/>
                  </a:lnTo>
                  <a:lnTo>
                    <a:pt x="5340350" y="814768"/>
                  </a:lnTo>
                  <a:lnTo>
                    <a:pt x="5336692" y="844080"/>
                  </a:lnTo>
                  <a:lnTo>
                    <a:pt x="5339677" y="871867"/>
                  </a:lnTo>
                  <a:lnTo>
                    <a:pt x="5348656" y="895388"/>
                  </a:lnTo>
                  <a:lnTo>
                    <a:pt x="5363603" y="914641"/>
                  </a:lnTo>
                  <a:lnTo>
                    <a:pt x="5384546" y="929640"/>
                  </a:lnTo>
                  <a:lnTo>
                    <a:pt x="5394122" y="929640"/>
                  </a:lnTo>
                  <a:lnTo>
                    <a:pt x="5425529" y="925487"/>
                  </a:lnTo>
                  <a:lnTo>
                    <a:pt x="5450357" y="913028"/>
                  </a:lnTo>
                  <a:lnTo>
                    <a:pt x="5468594" y="892276"/>
                  </a:lnTo>
                  <a:lnTo>
                    <a:pt x="5480266" y="863231"/>
                  </a:lnTo>
                  <a:lnTo>
                    <a:pt x="5451551" y="767511"/>
                  </a:lnTo>
                  <a:lnTo>
                    <a:pt x="5470690" y="748360"/>
                  </a:lnTo>
                  <a:lnTo>
                    <a:pt x="5470690" y="738809"/>
                  </a:lnTo>
                  <a:lnTo>
                    <a:pt x="5441988" y="662241"/>
                  </a:lnTo>
                  <a:lnTo>
                    <a:pt x="5449163" y="659841"/>
                  </a:lnTo>
                  <a:lnTo>
                    <a:pt x="5456339" y="652653"/>
                  </a:lnTo>
                  <a:lnTo>
                    <a:pt x="5463514" y="640689"/>
                  </a:lnTo>
                  <a:lnTo>
                    <a:pt x="5470690" y="623938"/>
                  </a:lnTo>
                  <a:lnTo>
                    <a:pt x="5470690" y="614362"/>
                  </a:lnTo>
                  <a:lnTo>
                    <a:pt x="5461114" y="604786"/>
                  </a:lnTo>
                  <a:lnTo>
                    <a:pt x="5465305" y="583857"/>
                  </a:lnTo>
                  <a:lnTo>
                    <a:pt x="5477865" y="568896"/>
                  </a:lnTo>
                  <a:lnTo>
                    <a:pt x="5498808" y="559930"/>
                  </a:lnTo>
                  <a:lnTo>
                    <a:pt x="5528119" y="556945"/>
                  </a:lnTo>
                  <a:lnTo>
                    <a:pt x="5566410" y="556945"/>
                  </a:lnTo>
                  <a:lnTo>
                    <a:pt x="5624220" y="582980"/>
                  </a:lnTo>
                  <a:lnTo>
                    <a:pt x="5649099" y="615518"/>
                  </a:lnTo>
                  <a:lnTo>
                    <a:pt x="5671312" y="661073"/>
                  </a:lnTo>
                  <a:lnTo>
                    <a:pt x="5690832" y="719658"/>
                  </a:lnTo>
                  <a:lnTo>
                    <a:pt x="5681256" y="729234"/>
                  </a:lnTo>
                  <a:lnTo>
                    <a:pt x="5681256" y="738809"/>
                  </a:lnTo>
                  <a:lnTo>
                    <a:pt x="5729122" y="815378"/>
                  </a:lnTo>
                  <a:lnTo>
                    <a:pt x="5729122" y="824928"/>
                  </a:lnTo>
                  <a:lnTo>
                    <a:pt x="5719546" y="834504"/>
                  </a:lnTo>
                  <a:lnTo>
                    <a:pt x="5741340" y="880300"/>
                  </a:lnTo>
                  <a:lnTo>
                    <a:pt x="5766066" y="913028"/>
                  </a:lnTo>
                  <a:lnTo>
                    <a:pt x="5793689" y="932649"/>
                  </a:lnTo>
                  <a:lnTo>
                    <a:pt x="5824232" y="939203"/>
                  </a:lnTo>
                  <a:lnTo>
                    <a:pt x="5891250" y="911085"/>
                  </a:lnTo>
                  <a:close/>
                </a:path>
                <a:path w="7855584" h="1052195">
                  <a:moveTo>
                    <a:pt x="6533134" y="659231"/>
                  </a:moveTo>
                  <a:lnTo>
                    <a:pt x="6524168" y="603008"/>
                  </a:lnTo>
                  <a:lnTo>
                    <a:pt x="6499161" y="545452"/>
                  </a:lnTo>
                  <a:lnTo>
                    <a:pt x="6467919" y="517169"/>
                  </a:lnTo>
                  <a:lnTo>
                    <a:pt x="6424181" y="489216"/>
                  </a:lnTo>
                  <a:lnTo>
                    <a:pt x="6367958" y="461594"/>
                  </a:lnTo>
                  <a:lnTo>
                    <a:pt x="6299238" y="434314"/>
                  </a:lnTo>
                  <a:lnTo>
                    <a:pt x="6239091" y="425856"/>
                  </a:lnTo>
                  <a:lnTo>
                    <a:pt x="6189891" y="412038"/>
                  </a:lnTo>
                  <a:lnTo>
                    <a:pt x="6151626" y="392874"/>
                  </a:lnTo>
                  <a:lnTo>
                    <a:pt x="6124283" y="368363"/>
                  </a:lnTo>
                  <a:lnTo>
                    <a:pt x="6107887" y="338505"/>
                  </a:lnTo>
                  <a:lnTo>
                    <a:pt x="6102426" y="303288"/>
                  </a:lnTo>
                  <a:lnTo>
                    <a:pt x="6126416" y="258279"/>
                  </a:lnTo>
                  <a:lnTo>
                    <a:pt x="6154750" y="226123"/>
                  </a:lnTo>
                  <a:lnTo>
                    <a:pt x="6187427" y="206832"/>
                  </a:lnTo>
                  <a:lnTo>
                    <a:pt x="6224448" y="200406"/>
                  </a:lnTo>
                  <a:lnTo>
                    <a:pt x="6261544" y="200406"/>
                  </a:lnTo>
                  <a:lnTo>
                    <a:pt x="6355474" y="238086"/>
                  </a:lnTo>
                  <a:lnTo>
                    <a:pt x="6375171" y="283108"/>
                  </a:lnTo>
                  <a:lnTo>
                    <a:pt x="6394196" y="315264"/>
                  </a:lnTo>
                  <a:lnTo>
                    <a:pt x="6412547" y="334556"/>
                  </a:lnTo>
                  <a:lnTo>
                    <a:pt x="6430238" y="340995"/>
                  </a:lnTo>
                  <a:lnTo>
                    <a:pt x="6505016" y="294322"/>
                  </a:lnTo>
                  <a:lnTo>
                    <a:pt x="6482156" y="242100"/>
                  </a:lnTo>
                  <a:lnTo>
                    <a:pt x="6456667" y="197916"/>
                  </a:lnTo>
                  <a:lnTo>
                    <a:pt x="6428537" y="161772"/>
                  </a:lnTo>
                  <a:lnTo>
                    <a:pt x="6397777" y="133654"/>
                  </a:lnTo>
                  <a:lnTo>
                    <a:pt x="6364376" y="113576"/>
                  </a:lnTo>
                  <a:lnTo>
                    <a:pt x="6289662" y="97510"/>
                  </a:lnTo>
                  <a:lnTo>
                    <a:pt x="6280683" y="97510"/>
                  </a:lnTo>
                  <a:lnTo>
                    <a:pt x="6221311" y="100279"/>
                  </a:lnTo>
                  <a:lnTo>
                    <a:pt x="6168542" y="108610"/>
                  </a:lnTo>
                  <a:lnTo>
                    <a:pt x="6122378" y="122491"/>
                  </a:lnTo>
                  <a:lnTo>
                    <a:pt x="6082817" y="141922"/>
                  </a:lnTo>
                  <a:lnTo>
                    <a:pt x="6049848" y="166903"/>
                  </a:lnTo>
                  <a:lnTo>
                    <a:pt x="6023483" y="197446"/>
                  </a:lnTo>
                  <a:lnTo>
                    <a:pt x="6003709" y="233540"/>
                  </a:lnTo>
                  <a:lnTo>
                    <a:pt x="5990552" y="275183"/>
                  </a:lnTo>
                  <a:lnTo>
                    <a:pt x="5990552" y="340995"/>
                  </a:lnTo>
                  <a:lnTo>
                    <a:pt x="5999518" y="350558"/>
                  </a:lnTo>
                  <a:lnTo>
                    <a:pt x="6009983" y="391121"/>
                  </a:lnTo>
                  <a:lnTo>
                    <a:pt x="6030620" y="432663"/>
                  </a:lnTo>
                  <a:lnTo>
                    <a:pt x="6061430" y="475170"/>
                  </a:lnTo>
                  <a:lnTo>
                    <a:pt x="6102426" y="518655"/>
                  </a:lnTo>
                  <a:lnTo>
                    <a:pt x="6131204" y="519849"/>
                  </a:lnTo>
                  <a:lnTo>
                    <a:pt x="6151753" y="523443"/>
                  </a:lnTo>
                  <a:lnTo>
                    <a:pt x="6164097" y="529424"/>
                  </a:lnTo>
                  <a:lnTo>
                    <a:pt x="6168212" y="537794"/>
                  </a:lnTo>
                  <a:lnTo>
                    <a:pt x="6242609" y="552297"/>
                  </a:lnTo>
                  <a:lnTo>
                    <a:pt x="6303480" y="569112"/>
                  </a:lnTo>
                  <a:lnTo>
                    <a:pt x="6350825" y="588200"/>
                  </a:lnTo>
                  <a:lnTo>
                    <a:pt x="6384645" y="609587"/>
                  </a:lnTo>
                  <a:lnTo>
                    <a:pt x="6411696" y="659231"/>
                  </a:lnTo>
                  <a:lnTo>
                    <a:pt x="6405321" y="710577"/>
                  </a:lnTo>
                  <a:lnTo>
                    <a:pt x="6386233" y="752170"/>
                  </a:lnTo>
                  <a:lnTo>
                    <a:pt x="6354407" y="783996"/>
                  </a:lnTo>
                  <a:lnTo>
                    <a:pt x="6309855" y="806056"/>
                  </a:lnTo>
                  <a:lnTo>
                    <a:pt x="6252565" y="818362"/>
                  </a:lnTo>
                  <a:lnTo>
                    <a:pt x="6227216" y="814844"/>
                  </a:lnTo>
                  <a:lnTo>
                    <a:pt x="6198425" y="804303"/>
                  </a:lnTo>
                  <a:lnTo>
                    <a:pt x="6166205" y="786726"/>
                  </a:lnTo>
                  <a:lnTo>
                    <a:pt x="6130544" y="762127"/>
                  </a:lnTo>
                  <a:lnTo>
                    <a:pt x="6098451" y="708990"/>
                  </a:lnTo>
                  <a:lnTo>
                    <a:pt x="6072200" y="671042"/>
                  </a:lnTo>
                  <a:lnTo>
                    <a:pt x="6051791" y="648271"/>
                  </a:lnTo>
                  <a:lnTo>
                    <a:pt x="6037211" y="640689"/>
                  </a:lnTo>
                  <a:lnTo>
                    <a:pt x="6003226" y="660996"/>
                  </a:lnTo>
                  <a:lnTo>
                    <a:pt x="5977839" y="681824"/>
                  </a:lnTo>
                  <a:lnTo>
                    <a:pt x="5961050" y="703160"/>
                  </a:lnTo>
                  <a:lnTo>
                    <a:pt x="5952871" y="725043"/>
                  </a:lnTo>
                  <a:lnTo>
                    <a:pt x="5962434" y="725043"/>
                  </a:lnTo>
                  <a:lnTo>
                    <a:pt x="6003518" y="779475"/>
                  </a:lnTo>
                  <a:lnTo>
                    <a:pt x="6043384" y="825538"/>
                  </a:lnTo>
                  <a:lnTo>
                    <a:pt x="6082042" y="863231"/>
                  </a:lnTo>
                  <a:lnTo>
                    <a:pt x="6119469" y="892543"/>
                  </a:lnTo>
                  <a:lnTo>
                    <a:pt x="6155677" y="913472"/>
                  </a:lnTo>
                  <a:lnTo>
                    <a:pt x="6224448" y="930224"/>
                  </a:lnTo>
                  <a:lnTo>
                    <a:pt x="6271120" y="921245"/>
                  </a:lnTo>
                  <a:lnTo>
                    <a:pt x="6308801" y="930224"/>
                  </a:lnTo>
                  <a:lnTo>
                    <a:pt x="6365938" y="905916"/>
                  </a:lnTo>
                  <a:lnTo>
                    <a:pt x="6414275" y="879487"/>
                  </a:lnTo>
                  <a:lnTo>
                    <a:pt x="6453835" y="850938"/>
                  </a:lnTo>
                  <a:lnTo>
                    <a:pt x="6484607" y="820254"/>
                  </a:lnTo>
                  <a:lnTo>
                    <a:pt x="6506578" y="787438"/>
                  </a:lnTo>
                  <a:lnTo>
                    <a:pt x="6524168" y="715467"/>
                  </a:lnTo>
                  <a:lnTo>
                    <a:pt x="6514592" y="687336"/>
                  </a:lnTo>
                  <a:lnTo>
                    <a:pt x="6533134" y="659231"/>
                  </a:lnTo>
                  <a:close/>
                </a:path>
                <a:path w="7855584" h="1052195">
                  <a:moveTo>
                    <a:pt x="6737121" y="1007389"/>
                  </a:moveTo>
                  <a:lnTo>
                    <a:pt x="6732930" y="999655"/>
                  </a:lnTo>
                  <a:lnTo>
                    <a:pt x="6728739" y="993787"/>
                  </a:lnTo>
                  <a:lnTo>
                    <a:pt x="6724548" y="989774"/>
                  </a:lnTo>
                  <a:lnTo>
                    <a:pt x="6720370" y="987640"/>
                  </a:lnTo>
                  <a:lnTo>
                    <a:pt x="6712001" y="987640"/>
                  </a:lnTo>
                  <a:lnTo>
                    <a:pt x="6656959" y="1022934"/>
                  </a:lnTo>
                  <a:lnTo>
                    <a:pt x="6670116" y="1034300"/>
                  </a:lnTo>
                  <a:lnTo>
                    <a:pt x="6686283" y="1034300"/>
                  </a:lnTo>
                  <a:lnTo>
                    <a:pt x="6737121" y="1007389"/>
                  </a:lnTo>
                  <a:close/>
                </a:path>
                <a:path w="7855584" h="1052195">
                  <a:moveTo>
                    <a:pt x="7194169" y="863815"/>
                  </a:moveTo>
                  <a:lnTo>
                    <a:pt x="7162444" y="832116"/>
                  </a:lnTo>
                  <a:lnTo>
                    <a:pt x="7131342" y="801014"/>
                  </a:lnTo>
                  <a:lnTo>
                    <a:pt x="7084098" y="801014"/>
                  </a:lnTo>
                  <a:lnTo>
                    <a:pt x="7052386" y="832116"/>
                  </a:lnTo>
                  <a:lnTo>
                    <a:pt x="7036829" y="832116"/>
                  </a:lnTo>
                  <a:lnTo>
                    <a:pt x="7021271" y="816559"/>
                  </a:lnTo>
                  <a:lnTo>
                    <a:pt x="6879488" y="816559"/>
                  </a:lnTo>
                  <a:lnTo>
                    <a:pt x="6863943" y="832116"/>
                  </a:lnTo>
                  <a:lnTo>
                    <a:pt x="6816687" y="801014"/>
                  </a:lnTo>
                  <a:lnTo>
                    <a:pt x="6801129" y="753732"/>
                  </a:lnTo>
                  <a:lnTo>
                    <a:pt x="6816687" y="738174"/>
                  </a:lnTo>
                  <a:lnTo>
                    <a:pt x="6801129" y="690930"/>
                  </a:lnTo>
                  <a:lnTo>
                    <a:pt x="6816687" y="611974"/>
                  </a:lnTo>
                  <a:lnTo>
                    <a:pt x="6816687" y="596417"/>
                  </a:lnTo>
                  <a:lnTo>
                    <a:pt x="6801129" y="580872"/>
                  </a:lnTo>
                  <a:lnTo>
                    <a:pt x="6832244" y="549160"/>
                  </a:lnTo>
                  <a:lnTo>
                    <a:pt x="6942315" y="549160"/>
                  </a:lnTo>
                  <a:lnTo>
                    <a:pt x="7052386" y="565315"/>
                  </a:lnTo>
                  <a:lnTo>
                    <a:pt x="7064413" y="549160"/>
                  </a:lnTo>
                  <a:lnTo>
                    <a:pt x="7099643" y="501891"/>
                  </a:lnTo>
                  <a:lnTo>
                    <a:pt x="7099643" y="486333"/>
                  </a:lnTo>
                  <a:lnTo>
                    <a:pt x="7079158" y="455231"/>
                  </a:lnTo>
                  <a:lnTo>
                    <a:pt x="7068528" y="439089"/>
                  </a:lnTo>
                  <a:lnTo>
                    <a:pt x="7005726" y="455231"/>
                  </a:lnTo>
                  <a:lnTo>
                    <a:pt x="6942315" y="439089"/>
                  </a:lnTo>
                  <a:lnTo>
                    <a:pt x="6926758" y="439089"/>
                  </a:lnTo>
                  <a:lnTo>
                    <a:pt x="6816687" y="455231"/>
                  </a:lnTo>
                  <a:lnTo>
                    <a:pt x="6801129" y="439089"/>
                  </a:lnTo>
                  <a:lnTo>
                    <a:pt x="6816687" y="376262"/>
                  </a:lnTo>
                  <a:lnTo>
                    <a:pt x="6801129" y="235089"/>
                  </a:lnTo>
                  <a:lnTo>
                    <a:pt x="6801129" y="218948"/>
                  </a:lnTo>
                  <a:lnTo>
                    <a:pt x="6816687" y="203390"/>
                  </a:lnTo>
                  <a:lnTo>
                    <a:pt x="6974014" y="218948"/>
                  </a:lnTo>
                  <a:lnTo>
                    <a:pt x="7099643" y="218948"/>
                  </a:lnTo>
                  <a:lnTo>
                    <a:pt x="7178611" y="203390"/>
                  </a:lnTo>
                  <a:lnTo>
                    <a:pt x="7178611" y="125018"/>
                  </a:lnTo>
                  <a:lnTo>
                    <a:pt x="7146899" y="93306"/>
                  </a:lnTo>
                  <a:lnTo>
                    <a:pt x="6706616" y="93306"/>
                  </a:lnTo>
                  <a:lnTo>
                    <a:pt x="6692024" y="101168"/>
                  </a:lnTo>
                  <a:lnTo>
                    <a:pt x="6679387" y="124714"/>
                  </a:lnTo>
                  <a:lnTo>
                    <a:pt x="6668694" y="163982"/>
                  </a:lnTo>
                  <a:lnTo>
                    <a:pt x="6659956" y="218948"/>
                  </a:lnTo>
                  <a:lnTo>
                    <a:pt x="6691058" y="407974"/>
                  </a:lnTo>
                  <a:lnTo>
                    <a:pt x="6675514" y="423532"/>
                  </a:lnTo>
                  <a:lnTo>
                    <a:pt x="6675514" y="439089"/>
                  </a:lnTo>
                  <a:lnTo>
                    <a:pt x="6691058" y="501891"/>
                  </a:lnTo>
                  <a:lnTo>
                    <a:pt x="6675514" y="565315"/>
                  </a:lnTo>
                  <a:lnTo>
                    <a:pt x="6675514" y="894918"/>
                  </a:lnTo>
                  <a:lnTo>
                    <a:pt x="6722770" y="942174"/>
                  </a:lnTo>
                  <a:lnTo>
                    <a:pt x="6863943" y="942174"/>
                  </a:lnTo>
                  <a:lnTo>
                    <a:pt x="7005726" y="926617"/>
                  </a:lnTo>
                  <a:lnTo>
                    <a:pt x="7115797" y="942174"/>
                  </a:lnTo>
                  <a:lnTo>
                    <a:pt x="7146899" y="942174"/>
                  </a:lnTo>
                  <a:lnTo>
                    <a:pt x="7162457" y="926617"/>
                  </a:lnTo>
                  <a:lnTo>
                    <a:pt x="7194169" y="894918"/>
                  </a:lnTo>
                  <a:lnTo>
                    <a:pt x="7194169" y="863815"/>
                  </a:lnTo>
                  <a:close/>
                </a:path>
                <a:path w="7855584" h="1052195">
                  <a:moveTo>
                    <a:pt x="7855178" y="659231"/>
                  </a:moveTo>
                  <a:lnTo>
                    <a:pt x="7846212" y="603008"/>
                  </a:lnTo>
                  <a:lnTo>
                    <a:pt x="7821219" y="545452"/>
                  </a:lnTo>
                  <a:lnTo>
                    <a:pt x="7789977" y="517169"/>
                  </a:lnTo>
                  <a:lnTo>
                    <a:pt x="7746238" y="489216"/>
                  </a:lnTo>
                  <a:lnTo>
                    <a:pt x="7690015" y="461594"/>
                  </a:lnTo>
                  <a:lnTo>
                    <a:pt x="7621283" y="434314"/>
                  </a:lnTo>
                  <a:lnTo>
                    <a:pt x="7561148" y="425856"/>
                  </a:lnTo>
                  <a:lnTo>
                    <a:pt x="7511936" y="412038"/>
                  </a:lnTo>
                  <a:lnTo>
                    <a:pt x="7473670" y="392874"/>
                  </a:lnTo>
                  <a:lnTo>
                    <a:pt x="7446340" y="368363"/>
                  </a:lnTo>
                  <a:lnTo>
                    <a:pt x="7429944" y="338505"/>
                  </a:lnTo>
                  <a:lnTo>
                    <a:pt x="7424471" y="303288"/>
                  </a:lnTo>
                  <a:lnTo>
                    <a:pt x="7448461" y="258279"/>
                  </a:lnTo>
                  <a:lnTo>
                    <a:pt x="7476807" y="226123"/>
                  </a:lnTo>
                  <a:lnTo>
                    <a:pt x="7509484" y="206832"/>
                  </a:lnTo>
                  <a:lnTo>
                    <a:pt x="7546492" y="200406"/>
                  </a:lnTo>
                  <a:lnTo>
                    <a:pt x="7583589" y="200406"/>
                  </a:lnTo>
                  <a:lnTo>
                    <a:pt x="7677518" y="238086"/>
                  </a:lnTo>
                  <a:lnTo>
                    <a:pt x="7697216" y="283108"/>
                  </a:lnTo>
                  <a:lnTo>
                    <a:pt x="7716240" y="315264"/>
                  </a:lnTo>
                  <a:lnTo>
                    <a:pt x="7734605" y="334556"/>
                  </a:lnTo>
                  <a:lnTo>
                    <a:pt x="7752283" y="340995"/>
                  </a:lnTo>
                  <a:lnTo>
                    <a:pt x="7827061" y="294322"/>
                  </a:lnTo>
                  <a:lnTo>
                    <a:pt x="7804213" y="242100"/>
                  </a:lnTo>
                  <a:lnTo>
                    <a:pt x="7778712" y="197916"/>
                  </a:lnTo>
                  <a:lnTo>
                    <a:pt x="7750594" y="161772"/>
                  </a:lnTo>
                  <a:lnTo>
                    <a:pt x="7719822" y="133654"/>
                  </a:lnTo>
                  <a:lnTo>
                    <a:pt x="7686421" y="113576"/>
                  </a:lnTo>
                  <a:lnTo>
                    <a:pt x="7611707" y="97510"/>
                  </a:lnTo>
                  <a:lnTo>
                    <a:pt x="7602728" y="97510"/>
                  </a:lnTo>
                  <a:lnTo>
                    <a:pt x="7543368" y="100279"/>
                  </a:lnTo>
                  <a:lnTo>
                    <a:pt x="7490600" y="108610"/>
                  </a:lnTo>
                  <a:lnTo>
                    <a:pt x="7444435" y="122491"/>
                  </a:lnTo>
                  <a:lnTo>
                    <a:pt x="7404875" y="141922"/>
                  </a:lnTo>
                  <a:lnTo>
                    <a:pt x="7371905" y="166903"/>
                  </a:lnTo>
                  <a:lnTo>
                    <a:pt x="7345540" y="197446"/>
                  </a:lnTo>
                  <a:lnTo>
                    <a:pt x="7325766" y="233540"/>
                  </a:lnTo>
                  <a:lnTo>
                    <a:pt x="7312596" y="275183"/>
                  </a:lnTo>
                  <a:lnTo>
                    <a:pt x="7312596" y="340995"/>
                  </a:lnTo>
                  <a:lnTo>
                    <a:pt x="7321563" y="350558"/>
                  </a:lnTo>
                  <a:lnTo>
                    <a:pt x="7332040" y="391121"/>
                  </a:lnTo>
                  <a:lnTo>
                    <a:pt x="7352678" y="432663"/>
                  </a:lnTo>
                  <a:lnTo>
                    <a:pt x="7383488" y="475170"/>
                  </a:lnTo>
                  <a:lnTo>
                    <a:pt x="7424471" y="518655"/>
                  </a:lnTo>
                  <a:lnTo>
                    <a:pt x="7453249" y="519849"/>
                  </a:lnTo>
                  <a:lnTo>
                    <a:pt x="7473823" y="523443"/>
                  </a:lnTo>
                  <a:lnTo>
                    <a:pt x="7486155" y="529424"/>
                  </a:lnTo>
                  <a:lnTo>
                    <a:pt x="7490269" y="537794"/>
                  </a:lnTo>
                  <a:lnTo>
                    <a:pt x="7564666" y="552297"/>
                  </a:lnTo>
                  <a:lnTo>
                    <a:pt x="7625537" y="569112"/>
                  </a:lnTo>
                  <a:lnTo>
                    <a:pt x="7672883" y="588200"/>
                  </a:lnTo>
                  <a:lnTo>
                    <a:pt x="7706690" y="609587"/>
                  </a:lnTo>
                  <a:lnTo>
                    <a:pt x="7733741" y="659231"/>
                  </a:lnTo>
                  <a:lnTo>
                    <a:pt x="7727378" y="710577"/>
                  </a:lnTo>
                  <a:lnTo>
                    <a:pt x="7708290" y="752170"/>
                  </a:lnTo>
                  <a:lnTo>
                    <a:pt x="7676464" y="783996"/>
                  </a:lnTo>
                  <a:lnTo>
                    <a:pt x="7631900" y="806056"/>
                  </a:lnTo>
                  <a:lnTo>
                    <a:pt x="7574610" y="818362"/>
                  </a:lnTo>
                  <a:lnTo>
                    <a:pt x="7549274" y="814844"/>
                  </a:lnTo>
                  <a:lnTo>
                    <a:pt x="7520483" y="804303"/>
                  </a:lnTo>
                  <a:lnTo>
                    <a:pt x="7488263" y="786726"/>
                  </a:lnTo>
                  <a:lnTo>
                    <a:pt x="7452588" y="762127"/>
                  </a:lnTo>
                  <a:lnTo>
                    <a:pt x="7420508" y="708990"/>
                  </a:lnTo>
                  <a:lnTo>
                    <a:pt x="7394257" y="671042"/>
                  </a:lnTo>
                  <a:lnTo>
                    <a:pt x="7373836" y="648271"/>
                  </a:lnTo>
                  <a:lnTo>
                    <a:pt x="7359256" y="640689"/>
                  </a:lnTo>
                  <a:lnTo>
                    <a:pt x="7325271" y="660996"/>
                  </a:lnTo>
                  <a:lnTo>
                    <a:pt x="7299896" y="681824"/>
                  </a:lnTo>
                  <a:lnTo>
                    <a:pt x="7283107" y="703160"/>
                  </a:lnTo>
                  <a:lnTo>
                    <a:pt x="7274915" y="725043"/>
                  </a:lnTo>
                  <a:lnTo>
                    <a:pt x="7284479" y="725043"/>
                  </a:lnTo>
                  <a:lnTo>
                    <a:pt x="7325576" y="779475"/>
                  </a:lnTo>
                  <a:lnTo>
                    <a:pt x="7365454" y="825538"/>
                  </a:lnTo>
                  <a:lnTo>
                    <a:pt x="7404100" y="863231"/>
                  </a:lnTo>
                  <a:lnTo>
                    <a:pt x="7441527" y="892543"/>
                  </a:lnTo>
                  <a:lnTo>
                    <a:pt x="7477747" y="913472"/>
                  </a:lnTo>
                  <a:lnTo>
                    <a:pt x="7546492" y="930224"/>
                  </a:lnTo>
                  <a:lnTo>
                    <a:pt x="7593165" y="921245"/>
                  </a:lnTo>
                  <a:lnTo>
                    <a:pt x="7630846" y="930224"/>
                  </a:lnTo>
                  <a:lnTo>
                    <a:pt x="7687983" y="905916"/>
                  </a:lnTo>
                  <a:lnTo>
                    <a:pt x="7736332" y="879487"/>
                  </a:lnTo>
                  <a:lnTo>
                    <a:pt x="7775892" y="850938"/>
                  </a:lnTo>
                  <a:lnTo>
                    <a:pt x="7806664" y="820254"/>
                  </a:lnTo>
                  <a:lnTo>
                    <a:pt x="7828635" y="787438"/>
                  </a:lnTo>
                  <a:lnTo>
                    <a:pt x="7846212" y="715467"/>
                  </a:lnTo>
                  <a:lnTo>
                    <a:pt x="7836636" y="687336"/>
                  </a:lnTo>
                  <a:lnTo>
                    <a:pt x="7855178" y="659231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320" y="302988"/>
              <a:ext cx="12180570" cy="0"/>
            </a:xfrm>
            <a:custGeom>
              <a:avLst/>
              <a:gdLst/>
              <a:ahLst/>
              <a:cxnLst/>
              <a:rect l="l" t="t" r="r" b="b"/>
              <a:pathLst>
                <a:path w="12180570">
                  <a:moveTo>
                    <a:pt x="0" y="0"/>
                  </a:moveTo>
                  <a:lnTo>
                    <a:pt x="12180354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320" y="1221192"/>
              <a:ext cx="12180570" cy="0"/>
            </a:xfrm>
            <a:custGeom>
              <a:avLst/>
              <a:gdLst/>
              <a:ahLst/>
              <a:cxnLst/>
              <a:rect l="l" t="t" r="r" b="b"/>
              <a:pathLst>
                <a:path w="12180570">
                  <a:moveTo>
                    <a:pt x="0" y="0"/>
                  </a:moveTo>
                  <a:lnTo>
                    <a:pt x="12180354" y="0"/>
                  </a:lnTo>
                </a:path>
              </a:pathLst>
            </a:custGeom>
            <a:ln w="12700">
              <a:solidFill>
                <a:srgbClr val="B3D23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42633" y="1659318"/>
              <a:ext cx="1226185" cy="776605"/>
            </a:xfrm>
            <a:custGeom>
              <a:avLst/>
              <a:gdLst/>
              <a:ahLst/>
              <a:cxnLst/>
              <a:rect l="l" t="t" r="r" b="b"/>
              <a:pathLst>
                <a:path w="1226185" h="776605">
                  <a:moveTo>
                    <a:pt x="386486" y="575754"/>
                  </a:moveTo>
                  <a:lnTo>
                    <a:pt x="364502" y="511111"/>
                  </a:lnTo>
                  <a:lnTo>
                    <a:pt x="333616" y="485648"/>
                  </a:lnTo>
                  <a:lnTo>
                    <a:pt x="284073" y="462559"/>
                  </a:lnTo>
                  <a:lnTo>
                    <a:pt x="215900" y="441858"/>
                  </a:lnTo>
                  <a:lnTo>
                    <a:pt x="157657" y="437845"/>
                  </a:lnTo>
                  <a:lnTo>
                    <a:pt x="114973" y="424192"/>
                  </a:lnTo>
                  <a:lnTo>
                    <a:pt x="87845" y="400888"/>
                  </a:lnTo>
                  <a:lnTo>
                    <a:pt x="76263" y="367931"/>
                  </a:lnTo>
                  <a:lnTo>
                    <a:pt x="89204" y="336384"/>
                  </a:lnTo>
                  <a:lnTo>
                    <a:pt x="105905" y="313105"/>
                  </a:lnTo>
                  <a:lnTo>
                    <a:pt x="126339" y="298094"/>
                  </a:lnTo>
                  <a:lnTo>
                    <a:pt x="150520" y="291338"/>
                  </a:lnTo>
                  <a:lnTo>
                    <a:pt x="175183" y="288861"/>
                  </a:lnTo>
                  <a:lnTo>
                    <a:pt x="240157" y="307632"/>
                  </a:lnTo>
                  <a:lnTo>
                    <a:pt x="256260" y="336245"/>
                  </a:lnTo>
                  <a:lnTo>
                    <a:pt x="271068" y="356349"/>
                  </a:lnTo>
                  <a:lnTo>
                    <a:pt x="284568" y="367944"/>
                  </a:lnTo>
                  <a:lnTo>
                    <a:pt x="296773" y="371043"/>
                  </a:lnTo>
                  <a:lnTo>
                    <a:pt x="343357" y="335013"/>
                  </a:lnTo>
                  <a:lnTo>
                    <a:pt x="309854" y="280543"/>
                  </a:lnTo>
                  <a:lnTo>
                    <a:pt x="272618" y="242989"/>
                  </a:lnTo>
                  <a:lnTo>
                    <a:pt x="231673" y="222326"/>
                  </a:lnTo>
                  <a:lnTo>
                    <a:pt x="186994" y="218567"/>
                  </a:lnTo>
                  <a:lnTo>
                    <a:pt x="181025" y="219163"/>
                  </a:lnTo>
                  <a:lnTo>
                    <a:pt x="120446" y="230035"/>
                  </a:lnTo>
                  <a:lnTo>
                    <a:pt x="72059" y="249224"/>
                  </a:lnTo>
                  <a:lnTo>
                    <a:pt x="35852" y="276733"/>
                  </a:lnTo>
                  <a:lnTo>
                    <a:pt x="11836" y="312559"/>
                  </a:lnTo>
                  <a:lnTo>
                    <a:pt x="0" y="356717"/>
                  </a:lnTo>
                  <a:lnTo>
                    <a:pt x="4406" y="400481"/>
                  </a:lnTo>
                  <a:lnTo>
                    <a:pt x="11023" y="406247"/>
                  </a:lnTo>
                  <a:lnTo>
                    <a:pt x="20688" y="432511"/>
                  </a:lnTo>
                  <a:lnTo>
                    <a:pt x="37198" y="458749"/>
                  </a:lnTo>
                  <a:lnTo>
                    <a:pt x="60528" y="484949"/>
                  </a:lnTo>
                  <a:lnTo>
                    <a:pt x="90690" y="511124"/>
                  </a:lnTo>
                  <a:lnTo>
                    <a:pt x="109905" y="509981"/>
                  </a:lnTo>
                  <a:lnTo>
                    <a:pt x="123825" y="510997"/>
                  </a:lnTo>
                  <a:lnTo>
                    <a:pt x="132422" y="514146"/>
                  </a:lnTo>
                  <a:lnTo>
                    <a:pt x="135724" y="519442"/>
                  </a:lnTo>
                  <a:lnTo>
                    <a:pt x="208064" y="527354"/>
                  </a:lnTo>
                  <a:lnTo>
                    <a:pt x="260515" y="540727"/>
                  </a:lnTo>
                  <a:lnTo>
                    <a:pt x="293065" y="559574"/>
                  </a:lnTo>
                  <a:lnTo>
                    <a:pt x="305739" y="583882"/>
                  </a:lnTo>
                  <a:lnTo>
                    <a:pt x="303314" y="626224"/>
                  </a:lnTo>
                  <a:lnTo>
                    <a:pt x="286651" y="659739"/>
                  </a:lnTo>
                  <a:lnTo>
                    <a:pt x="255752" y="684453"/>
                  </a:lnTo>
                  <a:lnTo>
                    <a:pt x="210591" y="700354"/>
                  </a:lnTo>
                  <a:lnTo>
                    <a:pt x="193497" y="699706"/>
                  </a:lnTo>
                  <a:lnTo>
                    <a:pt x="173647" y="694626"/>
                  </a:lnTo>
                  <a:lnTo>
                    <a:pt x="151041" y="685101"/>
                  </a:lnTo>
                  <a:lnTo>
                    <a:pt x="125679" y="671131"/>
                  </a:lnTo>
                  <a:lnTo>
                    <a:pt x="100787" y="637946"/>
                  </a:lnTo>
                  <a:lnTo>
                    <a:pt x="80797" y="614476"/>
                  </a:lnTo>
                  <a:lnTo>
                    <a:pt x="65697" y="600697"/>
                  </a:lnTo>
                  <a:lnTo>
                    <a:pt x="55499" y="596633"/>
                  </a:lnTo>
                  <a:lnTo>
                    <a:pt x="34251" y="612406"/>
                  </a:lnTo>
                  <a:lnTo>
                    <a:pt x="18770" y="627951"/>
                  </a:lnTo>
                  <a:lnTo>
                    <a:pt x="9042" y="643267"/>
                  </a:lnTo>
                  <a:lnTo>
                    <a:pt x="5067" y="658368"/>
                  </a:lnTo>
                  <a:lnTo>
                    <a:pt x="11417" y="657720"/>
                  </a:lnTo>
                  <a:lnTo>
                    <a:pt x="54394" y="703008"/>
                  </a:lnTo>
                  <a:lnTo>
                    <a:pt x="94678" y="737539"/>
                  </a:lnTo>
                  <a:lnTo>
                    <a:pt x="132270" y="761314"/>
                  </a:lnTo>
                  <a:lnTo>
                    <a:pt x="167170" y="774331"/>
                  </a:lnTo>
                  <a:lnTo>
                    <a:pt x="199390" y="776605"/>
                  </a:lnTo>
                  <a:lnTo>
                    <a:pt x="229806" y="767524"/>
                  </a:lnTo>
                  <a:lnTo>
                    <a:pt x="255473" y="770966"/>
                  </a:lnTo>
                  <a:lnTo>
                    <a:pt x="304698" y="742746"/>
                  </a:lnTo>
                  <a:lnTo>
                    <a:pt x="342201" y="712927"/>
                  </a:lnTo>
                  <a:lnTo>
                    <a:pt x="367969" y="681482"/>
                  </a:lnTo>
                  <a:lnTo>
                    <a:pt x="384289" y="613740"/>
                  </a:lnTo>
                  <a:lnTo>
                    <a:pt x="376047" y="595693"/>
                  </a:lnTo>
                  <a:lnTo>
                    <a:pt x="386486" y="575754"/>
                  </a:lnTo>
                  <a:close/>
                </a:path>
                <a:path w="1226185" h="776605">
                  <a:moveTo>
                    <a:pt x="714197" y="39306"/>
                  </a:moveTo>
                  <a:lnTo>
                    <a:pt x="704316" y="28257"/>
                  </a:lnTo>
                  <a:lnTo>
                    <a:pt x="699706" y="23088"/>
                  </a:lnTo>
                  <a:lnTo>
                    <a:pt x="688733" y="41871"/>
                  </a:lnTo>
                  <a:lnTo>
                    <a:pt x="700227" y="28257"/>
                  </a:lnTo>
                  <a:lnTo>
                    <a:pt x="714197" y="39306"/>
                  </a:lnTo>
                  <a:close/>
                </a:path>
                <a:path w="1226185" h="776605">
                  <a:moveTo>
                    <a:pt x="721487" y="0"/>
                  </a:moveTo>
                  <a:lnTo>
                    <a:pt x="706767" y="1485"/>
                  </a:lnTo>
                  <a:lnTo>
                    <a:pt x="708444" y="18199"/>
                  </a:lnTo>
                  <a:lnTo>
                    <a:pt x="712419" y="17792"/>
                  </a:lnTo>
                  <a:lnTo>
                    <a:pt x="721487" y="0"/>
                  </a:lnTo>
                  <a:close/>
                </a:path>
                <a:path w="1226185" h="776605">
                  <a:moveTo>
                    <a:pt x="733691" y="687857"/>
                  </a:moveTo>
                  <a:lnTo>
                    <a:pt x="731050" y="677672"/>
                  </a:lnTo>
                  <a:lnTo>
                    <a:pt x="725043" y="673849"/>
                  </a:lnTo>
                  <a:lnTo>
                    <a:pt x="714870" y="676490"/>
                  </a:lnTo>
                  <a:lnTo>
                    <a:pt x="724827" y="695579"/>
                  </a:lnTo>
                  <a:lnTo>
                    <a:pt x="728205" y="697242"/>
                  </a:lnTo>
                  <a:lnTo>
                    <a:pt x="733691" y="687857"/>
                  </a:lnTo>
                  <a:close/>
                </a:path>
                <a:path w="1226185" h="776605">
                  <a:moveTo>
                    <a:pt x="764832" y="219036"/>
                  </a:moveTo>
                  <a:lnTo>
                    <a:pt x="764197" y="212674"/>
                  </a:lnTo>
                  <a:lnTo>
                    <a:pt x="762012" y="204292"/>
                  </a:lnTo>
                  <a:lnTo>
                    <a:pt x="759561" y="194906"/>
                  </a:lnTo>
                  <a:lnTo>
                    <a:pt x="757986" y="192595"/>
                  </a:lnTo>
                  <a:lnTo>
                    <a:pt x="751700" y="183337"/>
                  </a:lnTo>
                  <a:lnTo>
                    <a:pt x="751700" y="204292"/>
                  </a:lnTo>
                  <a:lnTo>
                    <a:pt x="743839" y="221945"/>
                  </a:lnTo>
                  <a:lnTo>
                    <a:pt x="738263" y="222504"/>
                  </a:lnTo>
                  <a:lnTo>
                    <a:pt x="746125" y="204851"/>
                  </a:lnTo>
                  <a:lnTo>
                    <a:pt x="751700" y="204292"/>
                  </a:lnTo>
                  <a:lnTo>
                    <a:pt x="751700" y="183337"/>
                  </a:lnTo>
                  <a:lnTo>
                    <a:pt x="749566" y="180187"/>
                  </a:lnTo>
                  <a:lnTo>
                    <a:pt x="734199" y="168529"/>
                  </a:lnTo>
                  <a:lnTo>
                    <a:pt x="713473" y="159918"/>
                  </a:lnTo>
                  <a:lnTo>
                    <a:pt x="708152" y="166878"/>
                  </a:lnTo>
                  <a:lnTo>
                    <a:pt x="452780" y="192595"/>
                  </a:lnTo>
                  <a:lnTo>
                    <a:pt x="407873" y="203796"/>
                  </a:lnTo>
                  <a:lnTo>
                    <a:pt x="394665" y="249885"/>
                  </a:lnTo>
                  <a:lnTo>
                    <a:pt x="402412" y="260032"/>
                  </a:lnTo>
                  <a:lnTo>
                    <a:pt x="411772" y="268147"/>
                  </a:lnTo>
                  <a:lnTo>
                    <a:pt x="422732" y="274256"/>
                  </a:lnTo>
                  <a:lnTo>
                    <a:pt x="435305" y="278333"/>
                  </a:lnTo>
                  <a:lnTo>
                    <a:pt x="472605" y="261721"/>
                  </a:lnTo>
                  <a:lnTo>
                    <a:pt x="473240" y="268084"/>
                  </a:lnTo>
                  <a:lnTo>
                    <a:pt x="487413" y="261721"/>
                  </a:lnTo>
                  <a:lnTo>
                    <a:pt x="491693" y="259803"/>
                  </a:lnTo>
                  <a:lnTo>
                    <a:pt x="543242" y="261035"/>
                  </a:lnTo>
                  <a:lnTo>
                    <a:pt x="540689" y="299466"/>
                  </a:lnTo>
                  <a:lnTo>
                    <a:pt x="554748" y="311302"/>
                  </a:lnTo>
                  <a:lnTo>
                    <a:pt x="550341" y="395325"/>
                  </a:lnTo>
                  <a:lnTo>
                    <a:pt x="552310" y="414807"/>
                  </a:lnTo>
                  <a:lnTo>
                    <a:pt x="568845" y="451332"/>
                  </a:lnTo>
                  <a:lnTo>
                    <a:pt x="563118" y="458317"/>
                  </a:lnTo>
                  <a:lnTo>
                    <a:pt x="580504" y="630961"/>
                  </a:lnTo>
                  <a:lnTo>
                    <a:pt x="580542" y="695236"/>
                  </a:lnTo>
                  <a:lnTo>
                    <a:pt x="586905" y="694601"/>
                  </a:lnTo>
                  <a:lnTo>
                    <a:pt x="591134" y="712724"/>
                  </a:lnTo>
                  <a:lnTo>
                    <a:pt x="599757" y="726554"/>
                  </a:lnTo>
                  <a:lnTo>
                    <a:pt x="612775" y="736066"/>
                  </a:lnTo>
                  <a:lnTo>
                    <a:pt x="630174" y="741273"/>
                  </a:lnTo>
                  <a:lnTo>
                    <a:pt x="678967" y="711047"/>
                  </a:lnTo>
                  <a:lnTo>
                    <a:pt x="673912" y="694601"/>
                  </a:lnTo>
                  <a:lnTo>
                    <a:pt x="669404" y="679869"/>
                  </a:lnTo>
                  <a:lnTo>
                    <a:pt x="662978" y="616089"/>
                  </a:lnTo>
                  <a:lnTo>
                    <a:pt x="661479" y="601167"/>
                  </a:lnTo>
                  <a:lnTo>
                    <a:pt x="632790" y="316306"/>
                  </a:lnTo>
                  <a:lnTo>
                    <a:pt x="621334" y="259803"/>
                  </a:lnTo>
                  <a:lnTo>
                    <a:pt x="620026" y="253301"/>
                  </a:lnTo>
                  <a:lnTo>
                    <a:pt x="638467" y="245021"/>
                  </a:lnTo>
                  <a:lnTo>
                    <a:pt x="645071" y="250774"/>
                  </a:lnTo>
                  <a:lnTo>
                    <a:pt x="702208" y="245021"/>
                  </a:lnTo>
                  <a:lnTo>
                    <a:pt x="728205" y="242404"/>
                  </a:lnTo>
                  <a:lnTo>
                    <a:pt x="735215" y="248132"/>
                  </a:lnTo>
                  <a:lnTo>
                    <a:pt x="741045" y="242404"/>
                  </a:lnTo>
                  <a:lnTo>
                    <a:pt x="761301" y="222504"/>
                  </a:lnTo>
                  <a:lnTo>
                    <a:pt x="764832" y="219036"/>
                  </a:lnTo>
                  <a:close/>
                </a:path>
                <a:path w="1226185" h="776605">
                  <a:moveTo>
                    <a:pt x="786358" y="632333"/>
                  </a:moveTo>
                  <a:lnTo>
                    <a:pt x="777316" y="618375"/>
                  </a:lnTo>
                  <a:lnTo>
                    <a:pt x="774331" y="616661"/>
                  </a:lnTo>
                  <a:lnTo>
                    <a:pt x="770559" y="623062"/>
                  </a:lnTo>
                  <a:lnTo>
                    <a:pt x="773201" y="633260"/>
                  </a:lnTo>
                  <a:lnTo>
                    <a:pt x="782586" y="638733"/>
                  </a:lnTo>
                  <a:lnTo>
                    <a:pt x="786358" y="632333"/>
                  </a:lnTo>
                  <a:close/>
                </a:path>
                <a:path w="1226185" h="776605">
                  <a:moveTo>
                    <a:pt x="789508" y="57035"/>
                  </a:moveTo>
                  <a:lnTo>
                    <a:pt x="788873" y="50800"/>
                  </a:lnTo>
                  <a:lnTo>
                    <a:pt x="787946" y="41529"/>
                  </a:lnTo>
                  <a:lnTo>
                    <a:pt x="784809" y="50279"/>
                  </a:lnTo>
                  <a:lnTo>
                    <a:pt x="779640" y="50800"/>
                  </a:lnTo>
                  <a:lnTo>
                    <a:pt x="774420" y="42887"/>
                  </a:lnTo>
                  <a:lnTo>
                    <a:pt x="769251" y="43408"/>
                  </a:lnTo>
                  <a:lnTo>
                    <a:pt x="776820" y="66751"/>
                  </a:lnTo>
                  <a:lnTo>
                    <a:pt x="789508" y="57035"/>
                  </a:lnTo>
                  <a:close/>
                </a:path>
                <a:path w="1226185" h="776605">
                  <a:moveTo>
                    <a:pt x="848347" y="648055"/>
                  </a:moveTo>
                  <a:lnTo>
                    <a:pt x="846035" y="642391"/>
                  </a:lnTo>
                  <a:lnTo>
                    <a:pt x="839584" y="634199"/>
                  </a:lnTo>
                  <a:lnTo>
                    <a:pt x="834491" y="635520"/>
                  </a:lnTo>
                  <a:lnTo>
                    <a:pt x="832789" y="638505"/>
                  </a:lnTo>
                  <a:lnTo>
                    <a:pt x="834110" y="643585"/>
                  </a:lnTo>
                  <a:lnTo>
                    <a:pt x="846518" y="651179"/>
                  </a:lnTo>
                  <a:lnTo>
                    <a:pt x="848347" y="648055"/>
                  </a:lnTo>
                  <a:close/>
                </a:path>
                <a:path w="1226185" h="776605">
                  <a:moveTo>
                    <a:pt x="1225816" y="535432"/>
                  </a:moveTo>
                  <a:lnTo>
                    <a:pt x="1187564" y="155575"/>
                  </a:lnTo>
                  <a:lnTo>
                    <a:pt x="1193279" y="148564"/>
                  </a:lnTo>
                  <a:lnTo>
                    <a:pt x="1180134" y="133197"/>
                  </a:lnTo>
                  <a:lnTo>
                    <a:pt x="1168755" y="122415"/>
                  </a:lnTo>
                  <a:lnTo>
                    <a:pt x="1159141" y="116217"/>
                  </a:lnTo>
                  <a:lnTo>
                    <a:pt x="1151293" y="114630"/>
                  </a:lnTo>
                  <a:lnTo>
                    <a:pt x="1139355" y="117436"/>
                  </a:lnTo>
                  <a:lnTo>
                    <a:pt x="1127379" y="123469"/>
                  </a:lnTo>
                  <a:lnTo>
                    <a:pt x="1115377" y="132715"/>
                  </a:lnTo>
                  <a:lnTo>
                    <a:pt x="1103337" y="145173"/>
                  </a:lnTo>
                  <a:lnTo>
                    <a:pt x="1114145" y="188683"/>
                  </a:lnTo>
                  <a:lnTo>
                    <a:pt x="1116711" y="214147"/>
                  </a:lnTo>
                  <a:lnTo>
                    <a:pt x="1130096" y="410883"/>
                  </a:lnTo>
                  <a:lnTo>
                    <a:pt x="1145349" y="434657"/>
                  </a:lnTo>
                  <a:lnTo>
                    <a:pt x="1139621" y="441655"/>
                  </a:lnTo>
                  <a:lnTo>
                    <a:pt x="1143469" y="479844"/>
                  </a:lnTo>
                  <a:lnTo>
                    <a:pt x="1146022" y="513168"/>
                  </a:lnTo>
                  <a:lnTo>
                    <a:pt x="1146022" y="537146"/>
                  </a:lnTo>
                  <a:lnTo>
                    <a:pt x="1143482" y="551802"/>
                  </a:lnTo>
                  <a:lnTo>
                    <a:pt x="1138389" y="557110"/>
                  </a:lnTo>
                  <a:lnTo>
                    <a:pt x="1134300" y="579843"/>
                  </a:lnTo>
                  <a:lnTo>
                    <a:pt x="1116952" y="597535"/>
                  </a:lnTo>
                  <a:lnTo>
                    <a:pt x="1086332" y="610184"/>
                  </a:lnTo>
                  <a:lnTo>
                    <a:pt x="1042441" y="617791"/>
                  </a:lnTo>
                  <a:lnTo>
                    <a:pt x="1007414" y="603389"/>
                  </a:lnTo>
                  <a:lnTo>
                    <a:pt x="981278" y="581952"/>
                  </a:lnTo>
                  <a:lnTo>
                    <a:pt x="964031" y="553516"/>
                  </a:lnTo>
                  <a:lnTo>
                    <a:pt x="955662" y="518045"/>
                  </a:lnTo>
                  <a:lnTo>
                    <a:pt x="950531" y="467131"/>
                  </a:lnTo>
                  <a:lnTo>
                    <a:pt x="943521" y="461403"/>
                  </a:lnTo>
                  <a:lnTo>
                    <a:pt x="954366" y="441426"/>
                  </a:lnTo>
                  <a:lnTo>
                    <a:pt x="938441" y="410895"/>
                  </a:lnTo>
                  <a:lnTo>
                    <a:pt x="949236" y="390512"/>
                  </a:lnTo>
                  <a:lnTo>
                    <a:pt x="932065" y="347637"/>
                  </a:lnTo>
                  <a:lnTo>
                    <a:pt x="937437" y="345084"/>
                  </a:lnTo>
                  <a:lnTo>
                    <a:pt x="940816" y="338721"/>
                  </a:lnTo>
                  <a:lnTo>
                    <a:pt x="942200" y="328549"/>
                  </a:lnTo>
                  <a:lnTo>
                    <a:pt x="941590" y="314540"/>
                  </a:lnTo>
                  <a:lnTo>
                    <a:pt x="926934" y="168960"/>
                  </a:lnTo>
                  <a:lnTo>
                    <a:pt x="919162" y="158661"/>
                  </a:lnTo>
                  <a:lnTo>
                    <a:pt x="908735" y="151803"/>
                  </a:lnTo>
                  <a:lnTo>
                    <a:pt x="895629" y="148374"/>
                  </a:lnTo>
                  <a:lnTo>
                    <a:pt x="879856" y="148386"/>
                  </a:lnTo>
                  <a:lnTo>
                    <a:pt x="837171" y="170548"/>
                  </a:lnTo>
                  <a:lnTo>
                    <a:pt x="832510" y="184899"/>
                  </a:lnTo>
                  <a:lnTo>
                    <a:pt x="838873" y="184251"/>
                  </a:lnTo>
                  <a:lnTo>
                    <a:pt x="835723" y="216725"/>
                  </a:lnTo>
                  <a:lnTo>
                    <a:pt x="836993" y="229450"/>
                  </a:lnTo>
                  <a:lnTo>
                    <a:pt x="853528" y="265950"/>
                  </a:lnTo>
                  <a:lnTo>
                    <a:pt x="847801" y="272961"/>
                  </a:lnTo>
                  <a:lnTo>
                    <a:pt x="878408" y="576846"/>
                  </a:lnTo>
                  <a:lnTo>
                    <a:pt x="913638" y="611466"/>
                  </a:lnTo>
                  <a:lnTo>
                    <a:pt x="909586" y="631164"/>
                  </a:lnTo>
                  <a:lnTo>
                    <a:pt x="934605" y="662051"/>
                  </a:lnTo>
                  <a:lnTo>
                    <a:pt x="964222" y="682929"/>
                  </a:lnTo>
                  <a:lnTo>
                    <a:pt x="998461" y="693788"/>
                  </a:lnTo>
                  <a:lnTo>
                    <a:pt x="1037323" y="694651"/>
                  </a:lnTo>
                  <a:lnTo>
                    <a:pt x="1106932" y="687641"/>
                  </a:lnTo>
                  <a:lnTo>
                    <a:pt x="1149235" y="664248"/>
                  </a:lnTo>
                  <a:lnTo>
                    <a:pt x="1179004" y="643216"/>
                  </a:lnTo>
                  <a:lnTo>
                    <a:pt x="1196263" y="624547"/>
                  </a:lnTo>
                  <a:lnTo>
                    <a:pt x="1201000" y="608253"/>
                  </a:lnTo>
                  <a:lnTo>
                    <a:pt x="1225816" y="5354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193"/>
              <a:ext cx="11823001" cy="6581033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7422923" y="1663604"/>
            <a:ext cx="2954020" cy="1250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Despite covid and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working from </a:t>
            </a:r>
            <a:r>
              <a:rPr sz="1600" spc="-430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home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being in this course kept 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me</a:t>
            </a:r>
            <a:r>
              <a:rPr sz="1600" spc="-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motivated, provided</a:t>
            </a:r>
            <a:r>
              <a:rPr sz="1600" spc="-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me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 with </a:t>
            </a:r>
            <a:r>
              <a:rPr sz="1600" spc="-430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independent skills and I really 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enjoyed</a:t>
            </a:r>
            <a:r>
              <a:rPr sz="1600" spc="-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this past year</a:t>
            </a:r>
            <a:endParaRPr sz="1600">
              <a:latin typeface="Helvetica-Light"/>
              <a:cs typeface="Helvetica-Light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975677" y="5725035"/>
            <a:ext cx="159956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z="1600" b="1" dirty="0">
                <a:solidFill>
                  <a:srgbClr val="FFFFFF"/>
                </a:solidFill>
                <a:latin typeface="Helvetica"/>
                <a:cs typeface="Helvetica"/>
                <a:hlinkClick r:id="rId9"/>
              </a:rPr>
              <a:t>ww</a:t>
            </a:r>
            <a:r>
              <a:rPr sz="1600" b="1" spc="-60" dirty="0">
                <a:solidFill>
                  <a:srgbClr val="FFFFFF"/>
                </a:solidFill>
                <a:latin typeface="Helvetica"/>
                <a:cs typeface="Helvetica"/>
                <a:hlinkClick r:id="rId9"/>
              </a:rPr>
              <a:t>w</a:t>
            </a:r>
            <a:r>
              <a:rPr sz="1600" b="1" dirty="0">
                <a:solidFill>
                  <a:srgbClr val="FFFFFF"/>
                </a:solidFill>
                <a:latin typeface="Helvetica"/>
                <a:cs typeface="Helvetica"/>
                <a:hlinkClick r:id="rId9"/>
              </a:rPr>
              <a:t>.nwrc.ac.uk</a:t>
            </a:r>
            <a:endParaRPr sz="1600">
              <a:latin typeface="Helvetica"/>
              <a:cs typeface="Helvetic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237499" y="6144207"/>
            <a:ext cx="113157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z="1600" b="1" spc="-5" dirty="0">
                <a:solidFill>
                  <a:srgbClr val="0374BB"/>
                </a:solidFill>
                <a:latin typeface="Helvetica"/>
                <a:cs typeface="Helvetica"/>
              </a:rPr>
              <a:t>#ApplyNow</a:t>
            </a:r>
            <a:endParaRPr sz="1600">
              <a:latin typeface="Helvetica"/>
              <a:cs typeface="Helvetic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422923" y="3134252"/>
            <a:ext cx="1977389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dirty="0">
                <a:solidFill>
                  <a:srgbClr val="FFFFFF"/>
                </a:solidFill>
                <a:latin typeface="Helvetica"/>
                <a:cs typeface="Helvetica"/>
              </a:rPr>
              <a:t>Colleen</a:t>
            </a:r>
            <a:r>
              <a:rPr sz="1600" b="1" spc="-3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600" b="1" spc="5" dirty="0">
                <a:solidFill>
                  <a:srgbClr val="FFFFFF"/>
                </a:solidFill>
                <a:latin typeface="Helvetica"/>
                <a:cs typeface="Helvetica"/>
              </a:rPr>
              <a:t>Mc</a:t>
            </a:r>
            <a:r>
              <a:rPr sz="1600" b="1" spc="-3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600" b="1" dirty="0">
                <a:solidFill>
                  <a:srgbClr val="FFFFFF"/>
                </a:solidFill>
                <a:latin typeface="Helvetica"/>
                <a:cs typeface="Helvetica"/>
              </a:rPr>
              <a:t>Sheffrey</a:t>
            </a:r>
            <a:endParaRPr sz="1600">
              <a:latin typeface="Helvetica"/>
              <a:cs typeface="Helvetica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423539" y="418476"/>
            <a:ext cx="3604260" cy="685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880"/>
              </a:lnSpc>
              <a:spcBef>
                <a:spcPts val="100"/>
              </a:spcBef>
            </a:pPr>
            <a:r>
              <a:rPr sz="1800" spc="-5" dirty="0"/>
              <a:t>UAL</a:t>
            </a:r>
            <a:r>
              <a:rPr sz="1800" spc="-60" dirty="0"/>
              <a:t> </a:t>
            </a:r>
            <a:r>
              <a:rPr sz="1800" dirty="0"/>
              <a:t>Level</a:t>
            </a:r>
            <a:r>
              <a:rPr sz="1800" spc="-20" dirty="0"/>
              <a:t> </a:t>
            </a:r>
            <a:r>
              <a:rPr sz="1800" dirty="0"/>
              <a:t>3</a:t>
            </a:r>
            <a:r>
              <a:rPr sz="1800" spc="-30" dirty="0"/>
              <a:t> </a:t>
            </a:r>
            <a:r>
              <a:rPr sz="1800" dirty="0"/>
              <a:t>Foundation</a:t>
            </a:r>
            <a:r>
              <a:rPr sz="1800" spc="-20" dirty="0"/>
              <a:t> </a:t>
            </a:r>
            <a:r>
              <a:rPr sz="1800" spc="-5" dirty="0"/>
              <a:t>Diploma</a:t>
            </a:r>
            <a:endParaRPr sz="1800"/>
          </a:p>
          <a:p>
            <a:pPr marL="12700">
              <a:lnSpc>
                <a:spcPts val="3320"/>
              </a:lnSpc>
            </a:pPr>
            <a:r>
              <a:rPr spc="-5" dirty="0"/>
              <a:t>Art</a:t>
            </a:r>
            <a:r>
              <a:rPr spc="-25" dirty="0"/>
              <a:t> </a:t>
            </a:r>
            <a:r>
              <a:rPr spc="-5" dirty="0"/>
              <a:t>and</a:t>
            </a:r>
            <a:r>
              <a:rPr spc="-20" dirty="0"/>
              <a:t> </a:t>
            </a:r>
            <a:r>
              <a:rPr spc="-5" dirty="0"/>
              <a:t>Design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3270" cy="6858000"/>
            <a:chOff x="0" y="0"/>
            <a:chExt cx="1219327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751" y="2010121"/>
              <a:ext cx="6219611" cy="484787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3193" cy="171444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5402" y="5657138"/>
              <a:ext cx="2778302" cy="84809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9861" y="262968"/>
              <a:ext cx="2539422" cy="101138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449269" y="184606"/>
              <a:ext cx="7855584" cy="1052195"/>
            </a:xfrm>
            <a:custGeom>
              <a:avLst/>
              <a:gdLst/>
              <a:ahLst/>
              <a:cxnLst/>
              <a:rect l="l" t="t" r="r" b="b"/>
              <a:pathLst>
                <a:path w="7855584" h="1052195">
                  <a:moveTo>
                    <a:pt x="322440" y="504304"/>
                  </a:moveTo>
                  <a:lnTo>
                    <a:pt x="320014" y="485495"/>
                  </a:lnTo>
                  <a:lnTo>
                    <a:pt x="312724" y="466166"/>
                  </a:lnTo>
                  <a:lnTo>
                    <a:pt x="300570" y="446316"/>
                  </a:lnTo>
                  <a:lnTo>
                    <a:pt x="283552" y="425932"/>
                  </a:lnTo>
                  <a:lnTo>
                    <a:pt x="205193" y="436105"/>
                  </a:lnTo>
                  <a:lnTo>
                    <a:pt x="136994" y="425932"/>
                  </a:lnTo>
                  <a:lnTo>
                    <a:pt x="77063" y="438975"/>
                  </a:lnTo>
                  <a:lnTo>
                    <a:pt x="34251" y="454799"/>
                  </a:lnTo>
                  <a:lnTo>
                    <a:pt x="8559" y="473379"/>
                  </a:lnTo>
                  <a:lnTo>
                    <a:pt x="0" y="494741"/>
                  </a:lnTo>
                  <a:lnTo>
                    <a:pt x="3670" y="506183"/>
                  </a:lnTo>
                  <a:lnTo>
                    <a:pt x="14655" y="521360"/>
                  </a:lnTo>
                  <a:lnTo>
                    <a:pt x="32969" y="540270"/>
                  </a:lnTo>
                  <a:lnTo>
                    <a:pt x="58623" y="562927"/>
                  </a:lnTo>
                  <a:lnTo>
                    <a:pt x="254241" y="553351"/>
                  </a:lnTo>
                  <a:lnTo>
                    <a:pt x="273380" y="553351"/>
                  </a:lnTo>
                  <a:lnTo>
                    <a:pt x="322440" y="504304"/>
                  </a:lnTo>
                  <a:close/>
                </a:path>
                <a:path w="7855584" h="1052195">
                  <a:moveTo>
                    <a:pt x="926642" y="177076"/>
                  </a:moveTo>
                  <a:lnTo>
                    <a:pt x="922413" y="149936"/>
                  </a:lnTo>
                  <a:lnTo>
                    <a:pt x="909739" y="126530"/>
                  </a:lnTo>
                  <a:lnTo>
                    <a:pt x="888619" y="106870"/>
                  </a:lnTo>
                  <a:lnTo>
                    <a:pt x="876795" y="100507"/>
                  </a:lnTo>
                  <a:lnTo>
                    <a:pt x="859040" y="90944"/>
                  </a:lnTo>
                  <a:lnTo>
                    <a:pt x="850074" y="100507"/>
                  </a:lnTo>
                  <a:lnTo>
                    <a:pt x="466026" y="100507"/>
                  </a:lnTo>
                  <a:lnTo>
                    <a:pt x="418160" y="90944"/>
                  </a:lnTo>
                  <a:lnTo>
                    <a:pt x="396963" y="110451"/>
                  </a:lnTo>
                  <a:lnTo>
                    <a:pt x="381825" y="131305"/>
                  </a:lnTo>
                  <a:lnTo>
                    <a:pt x="372732" y="153517"/>
                  </a:lnTo>
                  <a:lnTo>
                    <a:pt x="369709" y="177076"/>
                  </a:lnTo>
                  <a:lnTo>
                    <a:pt x="380250" y="193344"/>
                  </a:lnTo>
                  <a:lnTo>
                    <a:pt x="393331" y="206844"/>
                  </a:lnTo>
                  <a:lnTo>
                    <a:pt x="408965" y="217576"/>
                  </a:lnTo>
                  <a:lnTo>
                    <a:pt x="427139" y="225539"/>
                  </a:lnTo>
                  <a:lnTo>
                    <a:pt x="485165" y="206387"/>
                  </a:lnTo>
                  <a:lnTo>
                    <a:pt x="485165" y="215963"/>
                  </a:lnTo>
                  <a:lnTo>
                    <a:pt x="513880" y="206387"/>
                  </a:lnTo>
                  <a:lnTo>
                    <a:pt x="590448" y="215963"/>
                  </a:lnTo>
                  <a:lnTo>
                    <a:pt x="580885" y="272783"/>
                  </a:lnTo>
                  <a:lnTo>
                    <a:pt x="600011" y="292531"/>
                  </a:lnTo>
                  <a:lnTo>
                    <a:pt x="580885" y="416966"/>
                  </a:lnTo>
                  <a:lnTo>
                    <a:pt x="580885" y="446278"/>
                  </a:lnTo>
                  <a:lnTo>
                    <a:pt x="600011" y="503110"/>
                  </a:lnTo>
                  <a:lnTo>
                    <a:pt x="590448" y="512673"/>
                  </a:lnTo>
                  <a:lnTo>
                    <a:pt x="590448" y="772299"/>
                  </a:lnTo>
                  <a:lnTo>
                    <a:pt x="580885" y="868032"/>
                  </a:lnTo>
                  <a:lnTo>
                    <a:pt x="590448" y="868032"/>
                  </a:lnTo>
                  <a:lnTo>
                    <a:pt x="594029" y="895654"/>
                  </a:lnTo>
                  <a:lnTo>
                    <a:pt x="604799" y="917524"/>
                  </a:lnTo>
                  <a:lnTo>
                    <a:pt x="622744" y="933640"/>
                  </a:lnTo>
                  <a:lnTo>
                    <a:pt x="647877" y="944003"/>
                  </a:lnTo>
                  <a:lnTo>
                    <a:pt x="725043" y="906297"/>
                  </a:lnTo>
                  <a:lnTo>
                    <a:pt x="715479" y="858456"/>
                  </a:lnTo>
                  <a:lnTo>
                    <a:pt x="715479" y="311683"/>
                  </a:lnTo>
                  <a:lnTo>
                    <a:pt x="705904" y="215963"/>
                  </a:lnTo>
                  <a:lnTo>
                    <a:pt x="734618" y="206387"/>
                  </a:lnTo>
                  <a:lnTo>
                    <a:pt x="743597" y="215963"/>
                  </a:lnTo>
                  <a:lnTo>
                    <a:pt x="868616" y="215963"/>
                  </a:lnTo>
                  <a:lnTo>
                    <a:pt x="878192" y="225539"/>
                  </a:lnTo>
                  <a:lnTo>
                    <a:pt x="902055" y="206387"/>
                  </a:lnTo>
                  <a:lnTo>
                    <a:pt x="926642" y="186651"/>
                  </a:lnTo>
                  <a:lnTo>
                    <a:pt x="926642" y="177076"/>
                  </a:lnTo>
                  <a:close/>
                </a:path>
                <a:path w="7855584" h="1052195">
                  <a:moveTo>
                    <a:pt x="984072" y="512076"/>
                  </a:moveTo>
                  <a:lnTo>
                    <a:pt x="973899" y="501904"/>
                  </a:lnTo>
                  <a:lnTo>
                    <a:pt x="963726" y="512076"/>
                  </a:lnTo>
                  <a:lnTo>
                    <a:pt x="984072" y="512076"/>
                  </a:lnTo>
                  <a:close/>
                </a:path>
                <a:path w="7855584" h="1052195">
                  <a:moveTo>
                    <a:pt x="1199438" y="1046302"/>
                  </a:moveTo>
                  <a:lnTo>
                    <a:pt x="1198232" y="1041514"/>
                  </a:lnTo>
                  <a:lnTo>
                    <a:pt x="1188059" y="1033716"/>
                  </a:lnTo>
                  <a:lnTo>
                    <a:pt x="1184478" y="1039101"/>
                  </a:lnTo>
                  <a:lnTo>
                    <a:pt x="1185075" y="1043889"/>
                  </a:lnTo>
                  <a:lnTo>
                    <a:pt x="1195844" y="1051674"/>
                  </a:lnTo>
                  <a:lnTo>
                    <a:pt x="1199438" y="1046302"/>
                  </a:lnTo>
                  <a:close/>
                </a:path>
                <a:path w="7855584" h="1052195">
                  <a:moveTo>
                    <a:pt x="1207211" y="120840"/>
                  </a:moveTo>
                  <a:lnTo>
                    <a:pt x="1189888" y="98107"/>
                  </a:lnTo>
                  <a:lnTo>
                    <a:pt x="1178496" y="83146"/>
                  </a:lnTo>
                  <a:lnTo>
                    <a:pt x="1110297" y="92125"/>
                  </a:lnTo>
                  <a:lnTo>
                    <a:pt x="1100721" y="92125"/>
                  </a:lnTo>
                  <a:lnTo>
                    <a:pt x="1101090" y="95732"/>
                  </a:lnTo>
                  <a:lnTo>
                    <a:pt x="1081582" y="92125"/>
                  </a:lnTo>
                  <a:lnTo>
                    <a:pt x="1079601" y="96012"/>
                  </a:lnTo>
                  <a:lnTo>
                    <a:pt x="1077391" y="94526"/>
                  </a:lnTo>
                  <a:lnTo>
                    <a:pt x="1078598" y="93916"/>
                  </a:lnTo>
                  <a:lnTo>
                    <a:pt x="1081379" y="91541"/>
                  </a:lnTo>
                  <a:lnTo>
                    <a:pt x="1079982" y="87744"/>
                  </a:lnTo>
                  <a:lnTo>
                    <a:pt x="1075842" y="83908"/>
                  </a:lnTo>
                  <a:lnTo>
                    <a:pt x="1075842" y="103365"/>
                  </a:lnTo>
                  <a:lnTo>
                    <a:pt x="1072680" y="109550"/>
                  </a:lnTo>
                  <a:lnTo>
                    <a:pt x="1071422" y="108280"/>
                  </a:lnTo>
                  <a:lnTo>
                    <a:pt x="1071422" y="105905"/>
                  </a:lnTo>
                  <a:lnTo>
                    <a:pt x="1073810" y="103492"/>
                  </a:lnTo>
                  <a:lnTo>
                    <a:pt x="1075842" y="103365"/>
                  </a:lnTo>
                  <a:lnTo>
                    <a:pt x="1075842" y="83908"/>
                  </a:lnTo>
                  <a:lnTo>
                    <a:pt x="1074407" y="82562"/>
                  </a:lnTo>
                  <a:lnTo>
                    <a:pt x="1084580" y="78371"/>
                  </a:lnTo>
                  <a:lnTo>
                    <a:pt x="1084580" y="73583"/>
                  </a:lnTo>
                  <a:lnTo>
                    <a:pt x="1078598" y="71793"/>
                  </a:lnTo>
                  <a:lnTo>
                    <a:pt x="1075601" y="68795"/>
                  </a:lnTo>
                  <a:lnTo>
                    <a:pt x="1078598" y="68795"/>
                  </a:lnTo>
                  <a:lnTo>
                    <a:pt x="1081582" y="65811"/>
                  </a:lnTo>
                  <a:lnTo>
                    <a:pt x="1083576" y="64223"/>
                  </a:lnTo>
                  <a:lnTo>
                    <a:pt x="1082776" y="61823"/>
                  </a:lnTo>
                  <a:lnTo>
                    <a:pt x="1079195" y="58635"/>
                  </a:lnTo>
                  <a:lnTo>
                    <a:pt x="1080782" y="56642"/>
                  </a:lnTo>
                  <a:lnTo>
                    <a:pt x="1079195" y="53060"/>
                  </a:lnTo>
                  <a:lnTo>
                    <a:pt x="1074407" y="47853"/>
                  </a:lnTo>
                  <a:lnTo>
                    <a:pt x="1076388" y="45872"/>
                  </a:lnTo>
                  <a:lnTo>
                    <a:pt x="1076591" y="43891"/>
                  </a:lnTo>
                  <a:lnTo>
                    <a:pt x="1075004" y="41884"/>
                  </a:lnTo>
                  <a:lnTo>
                    <a:pt x="1074699" y="41287"/>
                  </a:lnTo>
                  <a:lnTo>
                    <a:pt x="1074407" y="40690"/>
                  </a:lnTo>
                  <a:lnTo>
                    <a:pt x="1072413" y="39103"/>
                  </a:lnTo>
                  <a:lnTo>
                    <a:pt x="1070013" y="39306"/>
                  </a:lnTo>
                  <a:lnTo>
                    <a:pt x="1067219" y="41287"/>
                  </a:lnTo>
                  <a:lnTo>
                    <a:pt x="1065428" y="38887"/>
                  </a:lnTo>
                  <a:lnTo>
                    <a:pt x="1068222" y="35699"/>
                  </a:lnTo>
                  <a:lnTo>
                    <a:pt x="1067219" y="31508"/>
                  </a:lnTo>
                  <a:lnTo>
                    <a:pt x="1062431" y="26327"/>
                  </a:lnTo>
                  <a:lnTo>
                    <a:pt x="1063625" y="25133"/>
                  </a:lnTo>
                  <a:lnTo>
                    <a:pt x="1064831" y="23939"/>
                  </a:lnTo>
                  <a:lnTo>
                    <a:pt x="1060831" y="19951"/>
                  </a:lnTo>
                  <a:lnTo>
                    <a:pt x="1057846" y="21145"/>
                  </a:lnTo>
                  <a:lnTo>
                    <a:pt x="1053465" y="25133"/>
                  </a:lnTo>
                  <a:lnTo>
                    <a:pt x="1046734" y="19761"/>
                  </a:lnTo>
                  <a:lnTo>
                    <a:pt x="1044486" y="17957"/>
                  </a:lnTo>
                  <a:lnTo>
                    <a:pt x="1044486" y="17348"/>
                  </a:lnTo>
                  <a:lnTo>
                    <a:pt x="1044486" y="13169"/>
                  </a:lnTo>
                  <a:lnTo>
                    <a:pt x="1042885" y="11582"/>
                  </a:lnTo>
                  <a:lnTo>
                    <a:pt x="1039507" y="12966"/>
                  </a:lnTo>
                  <a:lnTo>
                    <a:pt x="1034326" y="17348"/>
                  </a:lnTo>
                  <a:lnTo>
                    <a:pt x="1030960" y="13766"/>
                  </a:lnTo>
                  <a:lnTo>
                    <a:pt x="1028344" y="10972"/>
                  </a:lnTo>
                  <a:lnTo>
                    <a:pt x="1023353" y="9779"/>
                  </a:lnTo>
                  <a:lnTo>
                    <a:pt x="1019365" y="13766"/>
                  </a:lnTo>
                  <a:lnTo>
                    <a:pt x="1013993" y="13766"/>
                  </a:lnTo>
                  <a:lnTo>
                    <a:pt x="1013993" y="10782"/>
                  </a:lnTo>
                  <a:lnTo>
                    <a:pt x="1012786" y="9588"/>
                  </a:lnTo>
                  <a:lnTo>
                    <a:pt x="1011186" y="8382"/>
                  </a:lnTo>
                  <a:lnTo>
                    <a:pt x="1008989" y="8788"/>
                  </a:lnTo>
                  <a:lnTo>
                    <a:pt x="1006208" y="10782"/>
                  </a:lnTo>
                  <a:lnTo>
                    <a:pt x="1001420" y="19761"/>
                  </a:lnTo>
                  <a:lnTo>
                    <a:pt x="999820" y="18173"/>
                  </a:lnTo>
                  <a:lnTo>
                    <a:pt x="993838" y="20345"/>
                  </a:lnTo>
                  <a:lnTo>
                    <a:pt x="983475" y="26327"/>
                  </a:lnTo>
                  <a:lnTo>
                    <a:pt x="985266" y="28130"/>
                  </a:lnTo>
                  <a:lnTo>
                    <a:pt x="982281" y="28130"/>
                  </a:lnTo>
                  <a:lnTo>
                    <a:pt x="979881" y="29921"/>
                  </a:lnTo>
                  <a:lnTo>
                    <a:pt x="979881" y="32308"/>
                  </a:lnTo>
                  <a:lnTo>
                    <a:pt x="966724" y="35306"/>
                  </a:lnTo>
                  <a:lnTo>
                    <a:pt x="964933" y="36499"/>
                  </a:lnTo>
                  <a:lnTo>
                    <a:pt x="972705" y="44272"/>
                  </a:lnTo>
                  <a:lnTo>
                    <a:pt x="963726" y="50266"/>
                  </a:lnTo>
                  <a:lnTo>
                    <a:pt x="962761" y="59563"/>
                  </a:lnTo>
                  <a:lnTo>
                    <a:pt x="961034" y="67144"/>
                  </a:lnTo>
                  <a:lnTo>
                    <a:pt x="958570" y="73025"/>
                  </a:lnTo>
                  <a:lnTo>
                    <a:pt x="955357" y="77177"/>
                  </a:lnTo>
                  <a:lnTo>
                    <a:pt x="963726" y="90335"/>
                  </a:lnTo>
                  <a:lnTo>
                    <a:pt x="957148" y="91541"/>
                  </a:lnTo>
                  <a:lnTo>
                    <a:pt x="955357" y="92735"/>
                  </a:lnTo>
                  <a:lnTo>
                    <a:pt x="955357" y="94526"/>
                  </a:lnTo>
                  <a:lnTo>
                    <a:pt x="954760" y="96329"/>
                  </a:lnTo>
                  <a:lnTo>
                    <a:pt x="940409" y="93916"/>
                  </a:lnTo>
                  <a:lnTo>
                    <a:pt x="940409" y="98704"/>
                  </a:lnTo>
                  <a:lnTo>
                    <a:pt x="963726" y="98107"/>
                  </a:lnTo>
                  <a:lnTo>
                    <a:pt x="964933" y="98704"/>
                  </a:lnTo>
                  <a:lnTo>
                    <a:pt x="967320" y="101904"/>
                  </a:lnTo>
                  <a:lnTo>
                    <a:pt x="969518" y="107492"/>
                  </a:lnTo>
                  <a:lnTo>
                    <a:pt x="971511" y="115468"/>
                  </a:lnTo>
                  <a:lnTo>
                    <a:pt x="973099" y="117068"/>
                  </a:lnTo>
                  <a:lnTo>
                    <a:pt x="975106" y="116662"/>
                  </a:lnTo>
                  <a:lnTo>
                    <a:pt x="977493" y="114261"/>
                  </a:lnTo>
                  <a:lnTo>
                    <a:pt x="979881" y="114871"/>
                  </a:lnTo>
                  <a:lnTo>
                    <a:pt x="982675" y="117665"/>
                  </a:lnTo>
                  <a:lnTo>
                    <a:pt x="982751" y="124434"/>
                  </a:lnTo>
                  <a:lnTo>
                    <a:pt x="981684" y="133413"/>
                  </a:lnTo>
                  <a:lnTo>
                    <a:pt x="983665" y="135420"/>
                  </a:lnTo>
                  <a:lnTo>
                    <a:pt x="985659" y="135013"/>
                  </a:lnTo>
                  <a:lnTo>
                    <a:pt x="987666" y="132219"/>
                  </a:lnTo>
                  <a:lnTo>
                    <a:pt x="991844" y="126834"/>
                  </a:lnTo>
                  <a:lnTo>
                    <a:pt x="996632" y="124434"/>
                  </a:lnTo>
                  <a:lnTo>
                    <a:pt x="998626" y="126441"/>
                  </a:lnTo>
                  <a:lnTo>
                    <a:pt x="999629" y="132219"/>
                  </a:lnTo>
                  <a:lnTo>
                    <a:pt x="999629" y="141795"/>
                  </a:lnTo>
                  <a:lnTo>
                    <a:pt x="1005014" y="141795"/>
                  </a:lnTo>
                  <a:lnTo>
                    <a:pt x="1006805" y="132219"/>
                  </a:lnTo>
                  <a:lnTo>
                    <a:pt x="1016381" y="137007"/>
                  </a:lnTo>
                  <a:lnTo>
                    <a:pt x="1024153" y="139192"/>
                  </a:lnTo>
                  <a:lnTo>
                    <a:pt x="1030147" y="138798"/>
                  </a:lnTo>
                  <a:lnTo>
                    <a:pt x="1034910" y="132219"/>
                  </a:lnTo>
                  <a:lnTo>
                    <a:pt x="1039304" y="136207"/>
                  </a:lnTo>
                  <a:lnTo>
                    <a:pt x="1046492" y="134404"/>
                  </a:lnTo>
                  <a:lnTo>
                    <a:pt x="1049362" y="132219"/>
                  </a:lnTo>
                  <a:lnTo>
                    <a:pt x="1056462" y="126834"/>
                  </a:lnTo>
                  <a:lnTo>
                    <a:pt x="1058252" y="127431"/>
                  </a:lnTo>
                  <a:lnTo>
                    <a:pt x="1058837" y="126834"/>
                  </a:lnTo>
                  <a:lnTo>
                    <a:pt x="1060043" y="125628"/>
                  </a:lnTo>
                  <a:lnTo>
                    <a:pt x="1061542" y="124434"/>
                  </a:lnTo>
                  <a:lnTo>
                    <a:pt x="1062037" y="124040"/>
                  </a:lnTo>
                  <a:lnTo>
                    <a:pt x="1061440" y="121259"/>
                  </a:lnTo>
                  <a:lnTo>
                    <a:pt x="1058252" y="117259"/>
                  </a:lnTo>
                  <a:lnTo>
                    <a:pt x="1061618" y="114261"/>
                  </a:lnTo>
                  <a:lnTo>
                    <a:pt x="1063637" y="112471"/>
                  </a:lnTo>
                  <a:lnTo>
                    <a:pt x="1067219" y="116065"/>
                  </a:lnTo>
                  <a:lnTo>
                    <a:pt x="1068997" y="116763"/>
                  </a:lnTo>
                  <a:lnTo>
                    <a:pt x="1052258" y="149555"/>
                  </a:lnTo>
                  <a:lnTo>
                    <a:pt x="1061834" y="149555"/>
                  </a:lnTo>
                  <a:lnTo>
                    <a:pt x="1061834" y="159131"/>
                  </a:lnTo>
                  <a:lnTo>
                    <a:pt x="1052258" y="168109"/>
                  </a:lnTo>
                  <a:lnTo>
                    <a:pt x="1052258" y="263817"/>
                  </a:lnTo>
                  <a:lnTo>
                    <a:pt x="1054950" y="296684"/>
                  </a:lnTo>
                  <a:lnTo>
                    <a:pt x="1055852" y="337845"/>
                  </a:lnTo>
                  <a:lnTo>
                    <a:pt x="1054950" y="387311"/>
                  </a:lnTo>
                  <a:lnTo>
                    <a:pt x="1052258" y="445071"/>
                  </a:lnTo>
                  <a:lnTo>
                    <a:pt x="1052258" y="588645"/>
                  </a:lnTo>
                  <a:lnTo>
                    <a:pt x="1072007" y="616775"/>
                  </a:lnTo>
                  <a:lnTo>
                    <a:pt x="1061834" y="626948"/>
                  </a:lnTo>
                  <a:lnTo>
                    <a:pt x="1061834" y="722045"/>
                  </a:lnTo>
                  <a:lnTo>
                    <a:pt x="1052258" y="789038"/>
                  </a:lnTo>
                  <a:lnTo>
                    <a:pt x="1072007" y="817168"/>
                  </a:lnTo>
                  <a:lnTo>
                    <a:pt x="1042708" y="893749"/>
                  </a:lnTo>
                  <a:lnTo>
                    <a:pt x="1067003" y="914158"/>
                  </a:lnTo>
                  <a:lnTo>
                    <a:pt x="1089660" y="928738"/>
                  </a:lnTo>
                  <a:lnTo>
                    <a:pt x="1110665" y="937475"/>
                  </a:lnTo>
                  <a:lnTo>
                    <a:pt x="1130033" y="940396"/>
                  </a:lnTo>
                  <a:lnTo>
                    <a:pt x="1139609" y="940396"/>
                  </a:lnTo>
                  <a:lnTo>
                    <a:pt x="1207211" y="903312"/>
                  </a:lnTo>
                  <a:lnTo>
                    <a:pt x="1178496" y="827341"/>
                  </a:lnTo>
                  <a:lnTo>
                    <a:pt x="1186878" y="824344"/>
                  </a:lnTo>
                  <a:lnTo>
                    <a:pt x="1192847" y="815378"/>
                  </a:lnTo>
                  <a:lnTo>
                    <a:pt x="1196441" y="800417"/>
                  </a:lnTo>
                  <a:lnTo>
                    <a:pt x="1197635" y="779462"/>
                  </a:lnTo>
                  <a:lnTo>
                    <a:pt x="1197635" y="664629"/>
                  </a:lnTo>
                  <a:lnTo>
                    <a:pt x="1196441" y="626592"/>
                  </a:lnTo>
                  <a:lnTo>
                    <a:pt x="1192847" y="593280"/>
                  </a:lnTo>
                  <a:lnTo>
                    <a:pt x="1186878" y="564680"/>
                  </a:lnTo>
                  <a:lnTo>
                    <a:pt x="1178496" y="540804"/>
                  </a:lnTo>
                  <a:lnTo>
                    <a:pt x="1186878" y="537806"/>
                  </a:lnTo>
                  <a:lnTo>
                    <a:pt x="1192847" y="528840"/>
                  </a:lnTo>
                  <a:lnTo>
                    <a:pt x="1196441" y="513880"/>
                  </a:lnTo>
                  <a:lnTo>
                    <a:pt x="1197635" y="492937"/>
                  </a:lnTo>
                  <a:lnTo>
                    <a:pt x="1197635" y="187845"/>
                  </a:lnTo>
                  <a:lnTo>
                    <a:pt x="1188072" y="139979"/>
                  </a:lnTo>
                  <a:lnTo>
                    <a:pt x="1207211" y="120840"/>
                  </a:lnTo>
                  <a:close/>
                </a:path>
                <a:path w="7855584" h="1052195">
                  <a:moveTo>
                    <a:pt x="1354975" y="1047483"/>
                  </a:moveTo>
                  <a:lnTo>
                    <a:pt x="1352575" y="1033132"/>
                  </a:lnTo>
                  <a:lnTo>
                    <a:pt x="1341818" y="1025359"/>
                  </a:lnTo>
                  <a:lnTo>
                    <a:pt x="1332826" y="1027150"/>
                  </a:lnTo>
                  <a:lnTo>
                    <a:pt x="1325651" y="1037907"/>
                  </a:lnTo>
                  <a:lnTo>
                    <a:pt x="1350784" y="1048677"/>
                  </a:lnTo>
                  <a:lnTo>
                    <a:pt x="1354975" y="1047483"/>
                  </a:lnTo>
                  <a:close/>
                </a:path>
                <a:path w="7855584" h="1052195">
                  <a:moveTo>
                    <a:pt x="1359154" y="943406"/>
                  </a:moveTo>
                  <a:lnTo>
                    <a:pt x="1357363" y="933831"/>
                  </a:lnTo>
                  <a:lnTo>
                    <a:pt x="1337614" y="927849"/>
                  </a:lnTo>
                  <a:lnTo>
                    <a:pt x="1333423" y="928446"/>
                  </a:lnTo>
                  <a:lnTo>
                    <a:pt x="1335227" y="937399"/>
                  </a:lnTo>
                  <a:lnTo>
                    <a:pt x="1345399" y="945794"/>
                  </a:lnTo>
                  <a:lnTo>
                    <a:pt x="1359154" y="943406"/>
                  </a:lnTo>
                  <a:close/>
                </a:path>
                <a:path w="7855584" h="1052195">
                  <a:moveTo>
                    <a:pt x="2204440" y="245859"/>
                  </a:moveTo>
                  <a:lnTo>
                    <a:pt x="2081199" y="198615"/>
                  </a:lnTo>
                  <a:lnTo>
                    <a:pt x="2081199" y="151345"/>
                  </a:lnTo>
                  <a:lnTo>
                    <a:pt x="2090775" y="141782"/>
                  </a:lnTo>
                  <a:lnTo>
                    <a:pt x="2074291" y="128282"/>
                  </a:lnTo>
                  <a:lnTo>
                    <a:pt x="2062505" y="115912"/>
                  </a:lnTo>
                  <a:lnTo>
                    <a:pt x="2061095" y="113652"/>
                  </a:lnTo>
                  <a:lnTo>
                    <a:pt x="2055444" y="104648"/>
                  </a:lnTo>
                  <a:lnTo>
                    <a:pt x="2053082" y="94513"/>
                  </a:lnTo>
                  <a:lnTo>
                    <a:pt x="2043518" y="94513"/>
                  </a:lnTo>
                  <a:lnTo>
                    <a:pt x="2043518" y="113652"/>
                  </a:lnTo>
                  <a:lnTo>
                    <a:pt x="1977123" y="104076"/>
                  </a:lnTo>
                  <a:lnTo>
                    <a:pt x="1977123" y="47256"/>
                  </a:lnTo>
                  <a:lnTo>
                    <a:pt x="1977123" y="38290"/>
                  </a:lnTo>
                  <a:lnTo>
                    <a:pt x="1972411" y="25133"/>
                  </a:lnTo>
                  <a:lnTo>
                    <a:pt x="1958276" y="14363"/>
                  </a:lnTo>
                  <a:lnTo>
                    <a:pt x="1934718" y="5981"/>
                  </a:lnTo>
                  <a:lnTo>
                    <a:pt x="1901736" y="0"/>
                  </a:lnTo>
                  <a:lnTo>
                    <a:pt x="1876882" y="2959"/>
                  </a:lnTo>
                  <a:lnTo>
                    <a:pt x="1859114" y="11823"/>
                  </a:lnTo>
                  <a:lnTo>
                    <a:pt x="1848459" y="26581"/>
                  </a:lnTo>
                  <a:lnTo>
                    <a:pt x="1844903" y="47256"/>
                  </a:lnTo>
                  <a:lnTo>
                    <a:pt x="1835340" y="47256"/>
                  </a:lnTo>
                  <a:lnTo>
                    <a:pt x="1826361" y="38290"/>
                  </a:lnTo>
                  <a:lnTo>
                    <a:pt x="1832381" y="64579"/>
                  </a:lnTo>
                  <a:lnTo>
                    <a:pt x="1850440" y="93776"/>
                  </a:lnTo>
                  <a:lnTo>
                    <a:pt x="1880539" y="125895"/>
                  </a:lnTo>
                  <a:lnTo>
                    <a:pt x="1922665" y="160921"/>
                  </a:lnTo>
                  <a:lnTo>
                    <a:pt x="1938223" y="162687"/>
                  </a:lnTo>
                  <a:lnTo>
                    <a:pt x="1936432" y="167957"/>
                  </a:lnTo>
                  <a:lnTo>
                    <a:pt x="1917293" y="176733"/>
                  </a:lnTo>
                  <a:lnTo>
                    <a:pt x="1880806" y="189039"/>
                  </a:lnTo>
                  <a:lnTo>
                    <a:pt x="1878076" y="205079"/>
                  </a:lnTo>
                  <a:lnTo>
                    <a:pt x="1869884" y="221500"/>
                  </a:lnTo>
                  <a:lnTo>
                    <a:pt x="1856232" y="238290"/>
                  </a:lnTo>
                  <a:lnTo>
                    <a:pt x="1837131" y="255435"/>
                  </a:lnTo>
                  <a:lnTo>
                    <a:pt x="1838921" y="293116"/>
                  </a:lnTo>
                  <a:lnTo>
                    <a:pt x="1838921" y="302691"/>
                  </a:lnTo>
                  <a:lnTo>
                    <a:pt x="1840750" y="321576"/>
                  </a:lnTo>
                  <a:lnTo>
                    <a:pt x="1837867" y="340537"/>
                  </a:lnTo>
                  <a:lnTo>
                    <a:pt x="1830273" y="359562"/>
                  </a:lnTo>
                  <a:lnTo>
                    <a:pt x="1817979" y="378663"/>
                  </a:lnTo>
                  <a:lnTo>
                    <a:pt x="1844903" y="369087"/>
                  </a:lnTo>
                  <a:lnTo>
                    <a:pt x="1844903" y="397217"/>
                  </a:lnTo>
                  <a:lnTo>
                    <a:pt x="1835340" y="406781"/>
                  </a:lnTo>
                  <a:lnTo>
                    <a:pt x="1816798" y="463626"/>
                  </a:lnTo>
                  <a:lnTo>
                    <a:pt x="1795437" y="546328"/>
                  </a:lnTo>
                  <a:lnTo>
                    <a:pt x="1775663" y="605409"/>
                  </a:lnTo>
                  <a:lnTo>
                    <a:pt x="1757451" y="640854"/>
                  </a:lnTo>
                  <a:lnTo>
                    <a:pt x="1740814" y="652665"/>
                  </a:lnTo>
                  <a:lnTo>
                    <a:pt x="1731238" y="652665"/>
                  </a:lnTo>
                  <a:lnTo>
                    <a:pt x="1703120" y="623938"/>
                  </a:lnTo>
                  <a:lnTo>
                    <a:pt x="1684223" y="548640"/>
                  </a:lnTo>
                  <a:lnTo>
                    <a:pt x="1667230" y="487362"/>
                  </a:lnTo>
                  <a:lnTo>
                    <a:pt x="1652155" y="440105"/>
                  </a:lnTo>
                  <a:lnTo>
                    <a:pt x="1646542" y="425919"/>
                  </a:lnTo>
                  <a:lnTo>
                    <a:pt x="1638998" y="406869"/>
                  </a:lnTo>
                  <a:lnTo>
                    <a:pt x="1627759" y="387642"/>
                  </a:lnTo>
                  <a:lnTo>
                    <a:pt x="1605534" y="312267"/>
                  </a:lnTo>
                  <a:lnTo>
                    <a:pt x="1580489" y="227317"/>
                  </a:lnTo>
                  <a:lnTo>
                    <a:pt x="1572196" y="179539"/>
                  </a:lnTo>
                  <a:lnTo>
                    <a:pt x="1547291" y="141490"/>
                  </a:lnTo>
                  <a:lnTo>
                    <a:pt x="1505788" y="113144"/>
                  </a:lnTo>
                  <a:lnTo>
                    <a:pt x="1447685" y="94513"/>
                  </a:lnTo>
                  <a:lnTo>
                    <a:pt x="1421892" y="98666"/>
                  </a:lnTo>
                  <a:lnTo>
                    <a:pt x="1400733" y="111125"/>
                  </a:lnTo>
                  <a:lnTo>
                    <a:pt x="1384211" y="131876"/>
                  </a:lnTo>
                  <a:lnTo>
                    <a:pt x="1377442" y="148412"/>
                  </a:lnTo>
                  <a:lnTo>
                    <a:pt x="1373517" y="145364"/>
                  </a:lnTo>
                  <a:lnTo>
                    <a:pt x="1334033" y="137604"/>
                  </a:lnTo>
                  <a:lnTo>
                    <a:pt x="1311897" y="180657"/>
                  </a:lnTo>
                  <a:lnTo>
                    <a:pt x="1339418" y="214172"/>
                  </a:lnTo>
                  <a:lnTo>
                    <a:pt x="1365732" y="219557"/>
                  </a:lnTo>
                  <a:lnTo>
                    <a:pt x="1381887" y="208661"/>
                  </a:lnTo>
                  <a:lnTo>
                    <a:pt x="1381887" y="236283"/>
                  </a:lnTo>
                  <a:lnTo>
                    <a:pt x="1363345" y="236283"/>
                  </a:lnTo>
                  <a:lnTo>
                    <a:pt x="1363345" y="245859"/>
                  </a:lnTo>
                  <a:lnTo>
                    <a:pt x="1372323" y="255435"/>
                  </a:lnTo>
                  <a:lnTo>
                    <a:pt x="1353781" y="255435"/>
                  </a:lnTo>
                  <a:lnTo>
                    <a:pt x="1363345" y="283552"/>
                  </a:lnTo>
                  <a:lnTo>
                    <a:pt x="1353781" y="293116"/>
                  </a:lnTo>
                  <a:lnTo>
                    <a:pt x="1344206" y="293116"/>
                  </a:lnTo>
                  <a:lnTo>
                    <a:pt x="1353693" y="321576"/>
                  </a:lnTo>
                  <a:lnTo>
                    <a:pt x="1353781" y="331419"/>
                  </a:lnTo>
                  <a:lnTo>
                    <a:pt x="1344206" y="340385"/>
                  </a:lnTo>
                  <a:lnTo>
                    <a:pt x="1363345" y="340385"/>
                  </a:lnTo>
                  <a:lnTo>
                    <a:pt x="1363345" y="312267"/>
                  </a:lnTo>
                  <a:lnTo>
                    <a:pt x="1372323" y="321843"/>
                  </a:lnTo>
                  <a:lnTo>
                    <a:pt x="1381887" y="321843"/>
                  </a:lnTo>
                  <a:lnTo>
                    <a:pt x="1391450" y="312267"/>
                  </a:lnTo>
                  <a:lnTo>
                    <a:pt x="1400429" y="340385"/>
                  </a:lnTo>
                  <a:lnTo>
                    <a:pt x="1391450" y="349961"/>
                  </a:lnTo>
                  <a:lnTo>
                    <a:pt x="1391450" y="567702"/>
                  </a:lnTo>
                  <a:lnTo>
                    <a:pt x="1381887" y="576681"/>
                  </a:lnTo>
                  <a:lnTo>
                    <a:pt x="1400429" y="605383"/>
                  </a:lnTo>
                  <a:lnTo>
                    <a:pt x="1391450" y="605383"/>
                  </a:lnTo>
                  <a:lnTo>
                    <a:pt x="1381975" y="858062"/>
                  </a:lnTo>
                  <a:lnTo>
                    <a:pt x="1381887" y="879373"/>
                  </a:lnTo>
                  <a:lnTo>
                    <a:pt x="1372323" y="888949"/>
                  </a:lnTo>
                  <a:lnTo>
                    <a:pt x="1447685" y="945184"/>
                  </a:lnTo>
                  <a:lnTo>
                    <a:pt x="1514094" y="898525"/>
                  </a:lnTo>
                  <a:lnTo>
                    <a:pt x="1507210" y="858062"/>
                  </a:lnTo>
                  <a:lnTo>
                    <a:pt x="1501851" y="810374"/>
                  </a:lnTo>
                  <a:lnTo>
                    <a:pt x="1498015" y="755459"/>
                  </a:lnTo>
                  <a:lnTo>
                    <a:pt x="1495717" y="693318"/>
                  </a:lnTo>
                  <a:lnTo>
                    <a:pt x="1494955" y="623938"/>
                  </a:lnTo>
                  <a:lnTo>
                    <a:pt x="1494955" y="614959"/>
                  </a:lnTo>
                  <a:lnTo>
                    <a:pt x="1485976" y="605383"/>
                  </a:lnTo>
                  <a:lnTo>
                    <a:pt x="1504530" y="576681"/>
                  </a:lnTo>
                  <a:lnTo>
                    <a:pt x="1485976" y="434898"/>
                  </a:lnTo>
                  <a:lnTo>
                    <a:pt x="1485976" y="425919"/>
                  </a:lnTo>
                  <a:lnTo>
                    <a:pt x="1542199" y="425919"/>
                  </a:lnTo>
                  <a:lnTo>
                    <a:pt x="1599044" y="595833"/>
                  </a:lnTo>
                  <a:lnTo>
                    <a:pt x="1599031" y="605409"/>
                  </a:lnTo>
                  <a:lnTo>
                    <a:pt x="1589468" y="614959"/>
                  </a:lnTo>
                  <a:lnTo>
                    <a:pt x="1618183" y="643089"/>
                  </a:lnTo>
                  <a:lnTo>
                    <a:pt x="1608607" y="671195"/>
                  </a:lnTo>
                  <a:lnTo>
                    <a:pt x="1627759" y="709485"/>
                  </a:lnTo>
                  <a:lnTo>
                    <a:pt x="1627759" y="718464"/>
                  </a:lnTo>
                  <a:lnTo>
                    <a:pt x="1618183" y="728014"/>
                  </a:lnTo>
                  <a:lnTo>
                    <a:pt x="1665452" y="775296"/>
                  </a:lnTo>
                  <a:lnTo>
                    <a:pt x="1655876" y="841692"/>
                  </a:lnTo>
                  <a:lnTo>
                    <a:pt x="1679498" y="882789"/>
                  </a:lnTo>
                  <a:lnTo>
                    <a:pt x="1703133" y="912139"/>
                  </a:lnTo>
                  <a:lnTo>
                    <a:pt x="1726755" y="929741"/>
                  </a:lnTo>
                  <a:lnTo>
                    <a:pt x="1750390" y="935609"/>
                  </a:lnTo>
                  <a:lnTo>
                    <a:pt x="1807222" y="898525"/>
                  </a:lnTo>
                  <a:lnTo>
                    <a:pt x="1788083" y="841692"/>
                  </a:lnTo>
                  <a:lnTo>
                    <a:pt x="1797646" y="812977"/>
                  </a:lnTo>
                  <a:lnTo>
                    <a:pt x="1804149" y="804875"/>
                  </a:lnTo>
                  <a:lnTo>
                    <a:pt x="1823669" y="799071"/>
                  </a:lnTo>
                  <a:lnTo>
                    <a:pt x="1856193" y="795591"/>
                  </a:lnTo>
                  <a:lnTo>
                    <a:pt x="1901736" y="794423"/>
                  </a:lnTo>
                  <a:lnTo>
                    <a:pt x="1901736" y="784872"/>
                  </a:lnTo>
                  <a:lnTo>
                    <a:pt x="1864042" y="775296"/>
                  </a:lnTo>
                  <a:lnTo>
                    <a:pt x="1826361" y="784872"/>
                  </a:lnTo>
                  <a:lnTo>
                    <a:pt x="1816798" y="784872"/>
                  </a:lnTo>
                  <a:lnTo>
                    <a:pt x="1826361" y="775296"/>
                  </a:lnTo>
                  <a:lnTo>
                    <a:pt x="1826361" y="765721"/>
                  </a:lnTo>
                  <a:lnTo>
                    <a:pt x="1816798" y="756742"/>
                  </a:lnTo>
                  <a:lnTo>
                    <a:pt x="1844903" y="709485"/>
                  </a:lnTo>
                  <a:lnTo>
                    <a:pt x="1835340" y="709485"/>
                  </a:lnTo>
                  <a:lnTo>
                    <a:pt x="1859902" y="652665"/>
                  </a:lnTo>
                  <a:lnTo>
                    <a:pt x="1864042" y="643089"/>
                  </a:lnTo>
                  <a:lnTo>
                    <a:pt x="1854479" y="614959"/>
                  </a:lnTo>
                  <a:lnTo>
                    <a:pt x="1879942" y="546328"/>
                  </a:lnTo>
                  <a:lnTo>
                    <a:pt x="1900847" y="496976"/>
                  </a:lnTo>
                  <a:lnTo>
                    <a:pt x="1917522" y="466128"/>
                  </a:lnTo>
                  <a:lnTo>
                    <a:pt x="1929853" y="454050"/>
                  </a:lnTo>
                  <a:lnTo>
                    <a:pt x="1939429" y="454050"/>
                  </a:lnTo>
                  <a:lnTo>
                    <a:pt x="1968144" y="473189"/>
                  </a:lnTo>
                  <a:lnTo>
                    <a:pt x="1958568" y="662241"/>
                  </a:lnTo>
                  <a:lnTo>
                    <a:pt x="1958568" y="680770"/>
                  </a:lnTo>
                  <a:lnTo>
                    <a:pt x="1977123" y="737590"/>
                  </a:lnTo>
                  <a:lnTo>
                    <a:pt x="1968144" y="737590"/>
                  </a:lnTo>
                  <a:lnTo>
                    <a:pt x="1966353" y="758291"/>
                  </a:lnTo>
                  <a:lnTo>
                    <a:pt x="1960968" y="773061"/>
                  </a:lnTo>
                  <a:lnTo>
                    <a:pt x="1951990" y="781926"/>
                  </a:lnTo>
                  <a:lnTo>
                    <a:pt x="1939429" y="784872"/>
                  </a:lnTo>
                  <a:lnTo>
                    <a:pt x="1929853" y="775296"/>
                  </a:lnTo>
                  <a:lnTo>
                    <a:pt x="1911311" y="794423"/>
                  </a:lnTo>
                  <a:lnTo>
                    <a:pt x="1968144" y="794423"/>
                  </a:lnTo>
                  <a:lnTo>
                    <a:pt x="1966353" y="820229"/>
                  </a:lnTo>
                  <a:lnTo>
                    <a:pt x="1960968" y="846175"/>
                  </a:lnTo>
                  <a:lnTo>
                    <a:pt x="1951990" y="872274"/>
                  </a:lnTo>
                  <a:lnTo>
                    <a:pt x="1939429" y="898525"/>
                  </a:lnTo>
                  <a:lnTo>
                    <a:pt x="1959508" y="914755"/>
                  </a:lnTo>
                  <a:lnTo>
                    <a:pt x="1977263" y="926350"/>
                  </a:lnTo>
                  <a:lnTo>
                    <a:pt x="1992706" y="933297"/>
                  </a:lnTo>
                  <a:lnTo>
                    <a:pt x="2005825" y="935609"/>
                  </a:lnTo>
                  <a:lnTo>
                    <a:pt x="2042985" y="929741"/>
                  </a:lnTo>
                  <a:lnTo>
                    <a:pt x="2069541" y="912139"/>
                  </a:lnTo>
                  <a:lnTo>
                    <a:pt x="2085467" y="882789"/>
                  </a:lnTo>
                  <a:lnTo>
                    <a:pt x="2090775" y="841692"/>
                  </a:lnTo>
                  <a:lnTo>
                    <a:pt x="2081199" y="794423"/>
                  </a:lnTo>
                  <a:lnTo>
                    <a:pt x="2204440" y="794423"/>
                  </a:lnTo>
                  <a:lnTo>
                    <a:pt x="2204440" y="784872"/>
                  </a:lnTo>
                  <a:lnTo>
                    <a:pt x="2204440" y="775296"/>
                  </a:lnTo>
                  <a:lnTo>
                    <a:pt x="2185289" y="756742"/>
                  </a:lnTo>
                  <a:lnTo>
                    <a:pt x="2166150" y="756742"/>
                  </a:lnTo>
                  <a:lnTo>
                    <a:pt x="2166150" y="784872"/>
                  </a:lnTo>
                  <a:lnTo>
                    <a:pt x="2138045" y="784872"/>
                  </a:lnTo>
                  <a:lnTo>
                    <a:pt x="2090775" y="775296"/>
                  </a:lnTo>
                  <a:lnTo>
                    <a:pt x="2081199" y="784872"/>
                  </a:lnTo>
                  <a:lnTo>
                    <a:pt x="2081199" y="567702"/>
                  </a:lnTo>
                  <a:lnTo>
                    <a:pt x="2068106" y="454050"/>
                  </a:lnTo>
                  <a:lnTo>
                    <a:pt x="2062657" y="406781"/>
                  </a:lnTo>
                  <a:lnTo>
                    <a:pt x="2081199" y="387642"/>
                  </a:lnTo>
                  <a:lnTo>
                    <a:pt x="2081199" y="369087"/>
                  </a:lnTo>
                  <a:lnTo>
                    <a:pt x="2081199" y="321843"/>
                  </a:lnTo>
                  <a:lnTo>
                    <a:pt x="2138045" y="321843"/>
                  </a:lnTo>
                  <a:lnTo>
                    <a:pt x="2161248" y="319455"/>
                  </a:lnTo>
                  <a:lnTo>
                    <a:pt x="2180056" y="312267"/>
                  </a:lnTo>
                  <a:lnTo>
                    <a:pt x="2194458" y="300304"/>
                  </a:lnTo>
                  <a:lnTo>
                    <a:pt x="2204440" y="283552"/>
                  </a:lnTo>
                  <a:lnTo>
                    <a:pt x="2204440" y="245859"/>
                  </a:lnTo>
                  <a:close/>
                </a:path>
                <a:path w="7855584" h="1052195">
                  <a:moveTo>
                    <a:pt x="2325281" y="1007402"/>
                  </a:moveTo>
                  <a:lnTo>
                    <a:pt x="2321090" y="999667"/>
                  </a:lnTo>
                  <a:lnTo>
                    <a:pt x="2316899" y="993787"/>
                  </a:lnTo>
                  <a:lnTo>
                    <a:pt x="2312708" y="989787"/>
                  </a:lnTo>
                  <a:lnTo>
                    <a:pt x="2308517" y="987653"/>
                  </a:lnTo>
                  <a:lnTo>
                    <a:pt x="2300147" y="987653"/>
                  </a:lnTo>
                  <a:lnTo>
                    <a:pt x="2245106" y="1022946"/>
                  </a:lnTo>
                  <a:lnTo>
                    <a:pt x="2258263" y="1034313"/>
                  </a:lnTo>
                  <a:lnTo>
                    <a:pt x="2274430" y="1034313"/>
                  </a:lnTo>
                  <a:lnTo>
                    <a:pt x="2325281" y="1007402"/>
                  </a:lnTo>
                  <a:close/>
                </a:path>
                <a:path w="7855584" h="1052195">
                  <a:moveTo>
                    <a:pt x="2782316" y="863828"/>
                  </a:moveTo>
                  <a:lnTo>
                    <a:pt x="2750616" y="832129"/>
                  </a:lnTo>
                  <a:lnTo>
                    <a:pt x="2719501" y="801027"/>
                  </a:lnTo>
                  <a:lnTo>
                    <a:pt x="2672245" y="801027"/>
                  </a:lnTo>
                  <a:lnTo>
                    <a:pt x="2640533" y="832129"/>
                  </a:lnTo>
                  <a:lnTo>
                    <a:pt x="2624975" y="832129"/>
                  </a:lnTo>
                  <a:lnTo>
                    <a:pt x="2609431" y="816571"/>
                  </a:lnTo>
                  <a:lnTo>
                    <a:pt x="2467648" y="816571"/>
                  </a:lnTo>
                  <a:lnTo>
                    <a:pt x="2452090" y="832129"/>
                  </a:lnTo>
                  <a:lnTo>
                    <a:pt x="2404834" y="801027"/>
                  </a:lnTo>
                  <a:lnTo>
                    <a:pt x="2389289" y="753745"/>
                  </a:lnTo>
                  <a:lnTo>
                    <a:pt x="2404834" y="738187"/>
                  </a:lnTo>
                  <a:lnTo>
                    <a:pt x="2389289" y="690943"/>
                  </a:lnTo>
                  <a:lnTo>
                    <a:pt x="2404834" y="611987"/>
                  </a:lnTo>
                  <a:lnTo>
                    <a:pt x="2404834" y="596430"/>
                  </a:lnTo>
                  <a:lnTo>
                    <a:pt x="2389289" y="580885"/>
                  </a:lnTo>
                  <a:lnTo>
                    <a:pt x="2420391" y="549173"/>
                  </a:lnTo>
                  <a:lnTo>
                    <a:pt x="2530462" y="549173"/>
                  </a:lnTo>
                  <a:lnTo>
                    <a:pt x="2640533" y="565327"/>
                  </a:lnTo>
                  <a:lnTo>
                    <a:pt x="2652572" y="549173"/>
                  </a:lnTo>
                  <a:lnTo>
                    <a:pt x="2687790" y="501904"/>
                  </a:lnTo>
                  <a:lnTo>
                    <a:pt x="2687790" y="486346"/>
                  </a:lnTo>
                  <a:lnTo>
                    <a:pt x="2667304" y="455244"/>
                  </a:lnTo>
                  <a:lnTo>
                    <a:pt x="2656675" y="439102"/>
                  </a:lnTo>
                  <a:lnTo>
                    <a:pt x="2593873" y="455244"/>
                  </a:lnTo>
                  <a:lnTo>
                    <a:pt x="2530462" y="439102"/>
                  </a:lnTo>
                  <a:lnTo>
                    <a:pt x="2514904" y="439102"/>
                  </a:lnTo>
                  <a:lnTo>
                    <a:pt x="2404834" y="455244"/>
                  </a:lnTo>
                  <a:lnTo>
                    <a:pt x="2389289" y="439102"/>
                  </a:lnTo>
                  <a:lnTo>
                    <a:pt x="2404834" y="376275"/>
                  </a:lnTo>
                  <a:lnTo>
                    <a:pt x="2389289" y="235102"/>
                  </a:lnTo>
                  <a:lnTo>
                    <a:pt x="2389289" y="218960"/>
                  </a:lnTo>
                  <a:lnTo>
                    <a:pt x="2404834" y="203403"/>
                  </a:lnTo>
                  <a:lnTo>
                    <a:pt x="2562161" y="218960"/>
                  </a:lnTo>
                  <a:lnTo>
                    <a:pt x="2687790" y="218960"/>
                  </a:lnTo>
                  <a:lnTo>
                    <a:pt x="2766758" y="203403"/>
                  </a:lnTo>
                  <a:lnTo>
                    <a:pt x="2766758" y="125031"/>
                  </a:lnTo>
                  <a:lnTo>
                    <a:pt x="2735046" y="93319"/>
                  </a:lnTo>
                  <a:lnTo>
                    <a:pt x="2294763" y="93319"/>
                  </a:lnTo>
                  <a:lnTo>
                    <a:pt x="2280183" y="101168"/>
                  </a:lnTo>
                  <a:lnTo>
                    <a:pt x="2267547" y="124726"/>
                  </a:lnTo>
                  <a:lnTo>
                    <a:pt x="2256853" y="163995"/>
                  </a:lnTo>
                  <a:lnTo>
                    <a:pt x="2248103" y="218960"/>
                  </a:lnTo>
                  <a:lnTo>
                    <a:pt x="2279218" y="407987"/>
                  </a:lnTo>
                  <a:lnTo>
                    <a:pt x="2263660" y="423545"/>
                  </a:lnTo>
                  <a:lnTo>
                    <a:pt x="2263660" y="439102"/>
                  </a:lnTo>
                  <a:lnTo>
                    <a:pt x="2279218" y="501904"/>
                  </a:lnTo>
                  <a:lnTo>
                    <a:pt x="2263660" y="565327"/>
                  </a:lnTo>
                  <a:lnTo>
                    <a:pt x="2263660" y="784872"/>
                  </a:lnTo>
                  <a:lnTo>
                    <a:pt x="2222982" y="784872"/>
                  </a:lnTo>
                  <a:lnTo>
                    <a:pt x="2222982" y="794423"/>
                  </a:lnTo>
                  <a:lnTo>
                    <a:pt x="2263660" y="794423"/>
                  </a:lnTo>
                  <a:lnTo>
                    <a:pt x="2263660" y="894930"/>
                  </a:lnTo>
                  <a:lnTo>
                    <a:pt x="2310917" y="942187"/>
                  </a:lnTo>
                  <a:lnTo>
                    <a:pt x="2452090" y="942187"/>
                  </a:lnTo>
                  <a:lnTo>
                    <a:pt x="2593873" y="926630"/>
                  </a:lnTo>
                  <a:lnTo>
                    <a:pt x="2703944" y="942187"/>
                  </a:lnTo>
                  <a:lnTo>
                    <a:pt x="2735046" y="942187"/>
                  </a:lnTo>
                  <a:lnTo>
                    <a:pt x="2750616" y="926630"/>
                  </a:lnTo>
                  <a:lnTo>
                    <a:pt x="2782316" y="894930"/>
                  </a:lnTo>
                  <a:lnTo>
                    <a:pt x="2782316" y="863828"/>
                  </a:lnTo>
                  <a:close/>
                </a:path>
                <a:path w="7855584" h="1052195">
                  <a:moveTo>
                    <a:pt x="3796893" y="693940"/>
                  </a:moveTo>
                  <a:lnTo>
                    <a:pt x="3792143" y="667626"/>
                  </a:lnTo>
                  <a:lnTo>
                    <a:pt x="3777894" y="647877"/>
                  </a:lnTo>
                  <a:lnTo>
                    <a:pt x="3754145" y="634720"/>
                  </a:lnTo>
                  <a:lnTo>
                    <a:pt x="3720909" y="628129"/>
                  </a:lnTo>
                  <a:lnTo>
                    <a:pt x="3701770" y="628129"/>
                  </a:lnTo>
                  <a:lnTo>
                    <a:pt x="3673652" y="646658"/>
                  </a:lnTo>
                  <a:lnTo>
                    <a:pt x="3647262" y="701154"/>
                  </a:lnTo>
                  <a:lnTo>
                    <a:pt x="3619512" y="746137"/>
                  </a:lnTo>
                  <a:lnTo>
                    <a:pt x="3590429" y="781621"/>
                  </a:lnTo>
                  <a:lnTo>
                    <a:pt x="3559987" y="807593"/>
                  </a:lnTo>
                  <a:lnTo>
                    <a:pt x="3475050" y="807593"/>
                  </a:lnTo>
                  <a:lnTo>
                    <a:pt x="3431552" y="786803"/>
                  </a:lnTo>
                  <a:lnTo>
                    <a:pt x="3395954" y="757936"/>
                  </a:lnTo>
                  <a:lnTo>
                    <a:pt x="3368268" y="720991"/>
                  </a:lnTo>
                  <a:lnTo>
                    <a:pt x="3348494" y="675982"/>
                  </a:lnTo>
                  <a:lnTo>
                    <a:pt x="3336633" y="622896"/>
                  </a:lnTo>
                  <a:lnTo>
                    <a:pt x="3332670" y="561733"/>
                  </a:lnTo>
                  <a:lnTo>
                    <a:pt x="3332670" y="476770"/>
                  </a:lnTo>
                  <a:lnTo>
                    <a:pt x="3323704" y="428929"/>
                  </a:lnTo>
                  <a:lnTo>
                    <a:pt x="3361385" y="343966"/>
                  </a:lnTo>
                  <a:lnTo>
                    <a:pt x="3361385" y="334391"/>
                  </a:lnTo>
                  <a:lnTo>
                    <a:pt x="3351822" y="324827"/>
                  </a:lnTo>
                  <a:lnTo>
                    <a:pt x="3370961" y="296722"/>
                  </a:lnTo>
                  <a:lnTo>
                    <a:pt x="3397694" y="255371"/>
                  </a:lnTo>
                  <a:lnTo>
                    <a:pt x="3431819" y="225831"/>
                  </a:lnTo>
                  <a:lnTo>
                    <a:pt x="3473361" y="208114"/>
                  </a:lnTo>
                  <a:lnTo>
                    <a:pt x="3522294" y="202196"/>
                  </a:lnTo>
                  <a:lnTo>
                    <a:pt x="3540620" y="204558"/>
                  </a:lnTo>
                  <a:lnTo>
                    <a:pt x="3560889" y="211620"/>
                  </a:lnTo>
                  <a:lnTo>
                    <a:pt x="3583101" y="223405"/>
                  </a:lnTo>
                  <a:lnTo>
                    <a:pt x="3607257" y="239890"/>
                  </a:lnTo>
                  <a:lnTo>
                    <a:pt x="3637089" y="304685"/>
                  </a:lnTo>
                  <a:lnTo>
                    <a:pt x="3664381" y="353110"/>
                  </a:lnTo>
                  <a:lnTo>
                    <a:pt x="3689134" y="385152"/>
                  </a:lnTo>
                  <a:lnTo>
                    <a:pt x="3711333" y="400799"/>
                  </a:lnTo>
                  <a:lnTo>
                    <a:pt x="3787317" y="363118"/>
                  </a:lnTo>
                  <a:lnTo>
                    <a:pt x="3787317" y="334391"/>
                  </a:lnTo>
                  <a:lnTo>
                    <a:pt x="3749027" y="230314"/>
                  </a:lnTo>
                  <a:lnTo>
                    <a:pt x="3726205" y="192709"/>
                  </a:lnTo>
                  <a:lnTo>
                    <a:pt x="3697020" y="160870"/>
                  </a:lnTo>
                  <a:lnTo>
                    <a:pt x="3661499" y="134835"/>
                  </a:lnTo>
                  <a:lnTo>
                    <a:pt x="3619614" y="114579"/>
                  </a:lnTo>
                  <a:lnTo>
                    <a:pt x="3571392" y="100114"/>
                  </a:lnTo>
                  <a:lnTo>
                    <a:pt x="3516820" y="91427"/>
                  </a:lnTo>
                  <a:lnTo>
                    <a:pt x="3455898" y="88531"/>
                  </a:lnTo>
                  <a:lnTo>
                    <a:pt x="3418217" y="98107"/>
                  </a:lnTo>
                  <a:lnTo>
                    <a:pt x="3372523" y="126301"/>
                  </a:lnTo>
                  <a:lnTo>
                    <a:pt x="3332200" y="157429"/>
                  </a:lnTo>
                  <a:lnTo>
                    <a:pt x="3297250" y="191503"/>
                  </a:lnTo>
                  <a:lnTo>
                    <a:pt x="3267672" y="228511"/>
                  </a:lnTo>
                  <a:lnTo>
                    <a:pt x="3243478" y="268452"/>
                  </a:lnTo>
                  <a:lnTo>
                    <a:pt x="3224657" y="311340"/>
                  </a:lnTo>
                  <a:lnTo>
                    <a:pt x="3211220" y="357174"/>
                  </a:lnTo>
                  <a:lnTo>
                    <a:pt x="3203156" y="405930"/>
                  </a:lnTo>
                  <a:lnTo>
                    <a:pt x="3200463" y="457631"/>
                  </a:lnTo>
                  <a:lnTo>
                    <a:pt x="3219615" y="485749"/>
                  </a:lnTo>
                  <a:lnTo>
                    <a:pt x="3210039" y="495325"/>
                  </a:lnTo>
                  <a:lnTo>
                    <a:pt x="3210039" y="637108"/>
                  </a:lnTo>
                  <a:lnTo>
                    <a:pt x="3228581" y="656234"/>
                  </a:lnTo>
                  <a:lnTo>
                    <a:pt x="3240405" y="693407"/>
                  </a:lnTo>
                  <a:lnTo>
                    <a:pt x="3250717" y="719963"/>
                  </a:lnTo>
                  <a:lnTo>
                    <a:pt x="3259544" y="735888"/>
                  </a:lnTo>
                  <a:lnTo>
                    <a:pt x="3266859" y="741197"/>
                  </a:lnTo>
                  <a:lnTo>
                    <a:pt x="3257296" y="769912"/>
                  </a:lnTo>
                  <a:lnTo>
                    <a:pt x="3257296" y="779462"/>
                  </a:lnTo>
                  <a:lnTo>
                    <a:pt x="3305060" y="833742"/>
                  </a:lnTo>
                  <a:lnTo>
                    <a:pt x="3347847" y="875957"/>
                  </a:lnTo>
                  <a:lnTo>
                    <a:pt x="3385655" y="906106"/>
                  </a:lnTo>
                  <a:lnTo>
                    <a:pt x="3418484" y="924191"/>
                  </a:lnTo>
                  <a:lnTo>
                    <a:pt x="3446335" y="930224"/>
                  </a:lnTo>
                  <a:lnTo>
                    <a:pt x="3588702" y="930224"/>
                  </a:lnTo>
                  <a:lnTo>
                    <a:pt x="3631222" y="893064"/>
                  </a:lnTo>
                  <a:lnTo>
                    <a:pt x="3664242" y="866521"/>
                  </a:lnTo>
                  <a:lnTo>
                    <a:pt x="3687749" y="850582"/>
                  </a:lnTo>
                  <a:lnTo>
                    <a:pt x="3701770" y="845273"/>
                  </a:lnTo>
                  <a:lnTo>
                    <a:pt x="3722065" y="803287"/>
                  </a:lnTo>
                  <a:lnTo>
                    <a:pt x="3744696" y="764070"/>
                  </a:lnTo>
                  <a:lnTo>
                    <a:pt x="3769639" y="727621"/>
                  </a:lnTo>
                  <a:lnTo>
                    <a:pt x="3796893" y="693940"/>
                  </a:lnTo>
                  <a:close/>
                </a:path>
                <a:path w="7855584" h="1052195">
                  <a:moveTo>
                    <a:pt x="4517136" y="415163"/>
                  </a:moveTo>
                  <a:lnTo>
                    <a:pt x="4507573" y="415163"/>
                  </a:lnTo>
                  <a:lnTo>
                    <a:pt x="4490110" y="354012"/>
                  </a:lnTo>
                  <a:lnTo>
                    <a:pt x="4470006" y="299300"/>
                  </a:lnTo>
                  <a:lnTo>
                    <a:pt x="4447273" y="251028"/>
                  </a:lnTo>
                  <a:lnTo>
                    <a:pt x="4421911" y="209194"/>
                  </a:lnTo>
                  <a:lnTo>
                    <a:pt x="4412589" y="197408"/>
                  </a:lnTo>
                  <a:lnTo>
                    <a:pt x="4393908" y="173786"/>
                  </a:lnTo>
                  <a:lnTo>
                    <a:pt x="4384941" y="165315"/>
                  </a:lnTo>
                  <a:lnTo>
                    <a:pt x="4384941" y="471982"/>
                  </a:lnTo>
                  <a:lnTo>
                    <a:pt x="4376559" y="480250"/>
                  </a:lnTo>
                  <a:lnTo>
                    <a:pt x="4370578" y="505040"/>
                  </a:lnTo>
                  <a:lnTo>
                    <a:pt x="4366984" y="546366"/>
                  </a:lnTo>
                  <a:lnTo>
                    <a:pt x="4365790" y="604202"/>
                  </a:lnTo>
                  <a:lnTo>
                    <a:pt x="4348848" y="667804"/>
                  </a:lnTo>
                  <a:lnTo>
                    <a:pt x="4327969" y="719848"/>
                  </a:lnTo>
                  <a:lnTo>
                    <a:pt x="4303128" y="760336"/>
                  </a:lnTo>
                  <a:lnTo>
                    <a:pt x="4274324" y="789254"/>
                  </a:lnTo>
                  <a:lnTo>
                    <a:pt x="4204868" y="812380"/>
                  </a:lnTo>
                  <a:lnTo>
                    <a:pt x="4157611" y="812380"/>
                  </a:lnTo>
                  <a:lnTo>
                    <a:pt x="4127411" y="788733"/>
                  </a:lnTo>
                  <a:lnTo>
                    <a:pt x="4099839" y="756881"/>
                  </a:lnTo>
                  <a:lnTo>
                    <a:pt x="4074896" y="716813"/>
                  </a:lnTo>
                  <a:lnTo>
                    <a:pt x="4052582" y="668540"/>
                  </a:lnTo>
                  <a:lnTo>
                    <a:pt x="4032897" y="612063"/>
                  </a:lnTo>
                  <a:lnTo>
                    <a:pt x="4015829" y="547370"/>
                  </a:lnTo>
                  <a:lnTo>
                    <a:pt x="4034371" y="519252"/>
                  </a:lnTo>
                  <a:lnTo>
                    <a:pt x="4015829" y="424738"/>
                  </a:lnTo>
                  <a:lnTo>
                    <a:pt x="4063098" y="329615"/>
                  </a:lnTo>
                  <a:lnTo>
                    <a:pt x="4063098" y="320649"/>
                  </a:lnTo>
                  <a:lnTo>
                    <a:pt x="4053522" y="311073"/>
                  </a:lnTo>
                  <a:lnTo>
                    <a:pt x="4084028" y="261353"/>
                  </a:lnTo>
                  <a:lnTo>
                    <a:pt x="4116336" y="225831"/>
                  </a:lnTo>
                  <a:lnTo>
                    <a:pt x="4150436" y="204520"/>
                  </a:lnTo>
                  <a:lnTo>
                    <a:pt x="4186326" y="197408"/>
                  </a:lnTo>
                  <a:lnTo>
                    <a:pt x="4216857" y="202336"/>
                  </a:lnTo>
                  <a:lnTo>
                    <a:pt x="4250067" y="217131"/>
                  </a:lnTo>
                  <a:lnTo>
                    <a:pt x="4285958" y="241782"/>
                  </a:lnTo>
                  <a:lnTo>
                    <a:pt x="4324540" y="276288"/>
                  </a:lnTo>
                  <a:lnTo>
                    <a:pt x="4365790" y="320649"/>
                  </a:lnTo>
                  <a:lnTo>
                    <a:pt x="4356214" y="386448"/>
                  </a:lnTo>
                  <a:lnTo>
                    <a:pt x="4384941" y="471982"/>
                  </a:lnTo>
                  <a:lnTo>
                    <a:pt x="4384941" y="165315"/>
                  </a:lnTo>
                  <a:lnTo>
                    <a:pt x="4363275" y="144818"/>
                  </a:lnTo>
                  <a:lnTo>
                    <a:pt x="4330014" y="122288"/>
                  </a:lnTo>
                  <a:lnTo>
                    <a:pt x="4294124" y="106197"/>
                  </a:lnTo>
                  <a:lnTo>
                    <a:pt x="4255605" y="96545"/>
                  </a:lnTo>
                  <a:lnTo>
                    <a:pt x="4214444" y="93319"/>
                  </a:lnTo>
                  <a:lnTo>
                    <a:pt x="4195292" y="93319"/>
                  </a:lnTo>
                  <a:lnTo>
                    <a:pt x="4141381" y="98628"/>
                  </a:lnTo>
                  <a:lnTo>
                    <a:pt x="4090314" y="114554"/>
                  </a:lnTo>
                  <a:lnTo>
                    <a:pt x="4042079" y="141109"/>
                  </a:lnTo>
                  <a:lnTo>
                    <a:pt x="3996690" y="178269"/>
                  </a:lnTo>
                  <a:lnTo>
                    <a:pt x="3973017" y="223812"/>
                  </a:lnTo>
                  <a:lnTo>
                    <a:pt x="3954068" y="256336"/>
                  </a:lnTo>
                  <a:lnTo>
                    <a:pt x="3939819" y="275856"/>
                  </a:lnTo>
                  <a:lnTo>
                    <a:pt x="3930294" y="282359"/>
                  </a:lnTo>
                  <a:lnTo>
                    <a:pt x="3928541" y="313664"/>
                  </a:lnTo>
                  <a:lnTo>
                    <a:pt x="3923271" y="339940"/>
                  </a:lnTo>
                  <a:lnTo>
                    <a:pt x="3914483" y="361226"/>
                  </a:lnTo>
                  <a:lnTo>
                    <a:pt x="3902176" y="377482"/>
                  </a:lnTo>
                  <a:lnTo>
                    <a:pt x="3902176" y="566521"/>
                  </a:lnTo>
                  <a:lnTo>
                    <a:pt x="3921315" y="623341"/>
                  </a:lnTo>
                  <a:lnTo>
                    <a:pt x="3911739" y="632917"/>
                  </a:lnTo>
                  <a:lnTo>
                    <a:pt x="3911739" y="670598"/>
                  </a:lnTo>
                  <a:lnTo>
                    <a:pt x="3996690" y="821956"/>
                  </a:lnTo>
                  <a:lnTo>
                    <a:pt x="4014965" y="856513"/>
                  </a:lnTo>
                  <a:lnTo>
                    <a:pt x="4041089" y="884770"/>
                  </a:lnTo>
                  <a:lnTo>
                    <a:pt x="4075061" y="906754"/>
                  </a:lnTo>
                  <a:lnTo>
                    <a:pt x="4116870" y="922451"/>
                  </a:lnTo>
                  <a:lnTo>
                    <a:pt x="4166514" y="931875"/>
                  </a:lnTo>
                  <a:lnTo>
                    <a:pt x="4224020" y="935012"/>
                  </a:lnTo>
                  <a:lnTo>
                    <a:pt x="4233583" y="935012"/>
                  </a:lnTo>
                  <a:lnTo>
                    <a:pt x="4243146" y="926033"/>
                  </a:lnTo>
                  <a:lnTo>
                    <a:pt x="4275302" y="919530"/>
                  </a:lnTo>
                  <a:lnTo>
                    <a:pt x="4314342" y="900010"/>
                  </a:lnTo>
                  <a:lnTo>
                    <a:pt x="4360253" y="867486"/>
                  </a:lnTo>
                  <a:lnTo>
                    <a:pt x="4413047" y="821956"/>
                  </a:lnTo>
                  <a:lnTo>
                    <a:pt x="4425645" y="787222"/>
                  </a:lnTo>
                  <a:lnTo>
                    <a:pt x="4442511" y="753605"/>
                  </a:lnTo>
                  <a:lnTo>
                    <a:pt x="4463631" y="721118"/>
                  </a:lnTo>
                  <a:lnTo>
                    <a:pt x="4489018" y="689749"/>
                  </a:lnTo>
                  <a:lnTo>
                    <a:pt x="4489018" y="670598"/>
                  </a:lnTo>
                  <a:lnTo>
                    <a:pt x="4479455" y="661022"/>
                  </a:lnTo>
                  <a:lnTo>
                    <a:pt x="4487824" y="658075"/>
                  </a:lnTo>
                  <a:lnTo>
                    <a:pt x="4493806" y="649211"/>
                  </a:lnTo>
                  <a:lnTo>
                    <a:pt x="4497400" y="634441"/>
                  </a:lnTo>
                  <a:lnTo>
                    <a:pt x="4498594" y="613765"/>
                  </a:lnTo>
                  <a:lnTo>
                    <a:pt x="4498594" y="585673"/>
                  </a:lnTo>
                  <a:lnTo>
                    <a:pt x="4489018" y="576097"/>
                  </a:lnTo>
                  <a:lnTo>
                    <a:pt x="4497133" y="571944"/>
                  </a:lnTo>
                  <a:lnTo>
                    <a:pt x="4502937" y="559485"/>
                  </a:lnTo>
                  <a:lnTo>
                    <a:pt x="4506417" y="538734"/>
                  </a:lnTo>
                  <a:lnTo>
                    <a:pt x="4507573" y="509689"/>
                  </a:lnTo>
                  <a:lnTo>
                    <a:pt x="4507573" y="424738"/>
                  </a:lnTo>
                  <a:lnTo>
                    <a:pt x="4517136" y="415163"/>
                  </a:lnTo>
                  <a:close/>
                </a:path>
                <a:path w="7855584" h="1052195">
                  <a:moveTo>
                    <a:pt x="5187747" y="136398"/>
                  </a:moveTo>
                  <a:lnTo>
                    <a:pt x="5170462" y="111531"/>
                  </a:lnTo>
                  <a:lnTo>
                    <a:pt x="5155133" y="93776"/>
                  </a:lnTo>
                  <a:lnTo>
                    <a:pt x="5141760" y="83121"/>
                  </a:lnTo>
                  <a:lnTo>
                    <a:pt x="5130317" y="79565"/>
                  </a:lnTo>
                  <a:lnTo>
                    <a:pt x="5112105" y="81965"/>
                  </a:lnTo>
                  <a:lnTo>
                    <a:pt x="5093373" y="89141"/>
                  </a:lnTo>
                  <a:lnTo>
                    <a:pt x="5074120" y="101104"/>
                  </a:lnTo>
                  <a:lnTo>
                    <a:pt x="5054346" y="117856"/>
                  </a:lnTo>
                  <a:lnTo>
                    <a:pt x="5063922" y="184251"/>
                  </a:lnTo>
                  <a:lnTo>
                    <a:pt x="5063922" y="222542"/>
                  </a:lnTo>
                  <a:lnTo>
                    <a:pt x="5054346" y="517448"/>
                  </a:lnTo>
                  <a:lnTo>
                    <a:pt x="5073472" y="555142"/>
                  </a:lnTo>
                  <a:lnTo>
                    <a:pt x="5063922" y="564705"/>
                  </a:lnTo>
                  <a:lnTo>
                    <a:pt x="5063922" y="622160"/>
                  </a:lnTo>
                  <a:lnTo>
                    <a:pt x="5062728" y="672147"/>
                  </a:lnTo>
                  <a:lnTo>
                    <a:pt x="5059134" y="707847"/>
                  </a:lnTo>
                  <a:lnTo>
                    <a:pt x="5053139" y="729272"/>
                  </a:lnTo>
                  <a:lnTo>
                    <a:pt x="5044770" y="736409"/>
                  </a:lnTo>
                  <a:lnTo>
                    <a:pt x="5035270" y="769645"/>
                  </a:lnTo>
                  <a:lnTo>
                    <a:pt x="5006784" y="793394"/>
                  </a:lnTo>
                  <a:lnTo>
                    <a:pt x="4959299" y="807631"/>
                  </a:lnTo>
                  <a:lnTo>
                    <a:pt x="4892827" y="812380"/>
                  </a:lnTo>
                  <a:lnTo>
                    <a:pt x="4842827" y="785685"/>
                  </a:lnTo>
                  <a:lnTo>
                    <a:pt x="4807128" y="749871"/>
                  </a:lnTo>
                  <a:lnTo>
                    <a:pt x="4785703" y="704926"/>
                  </a:lnTo>
                  <a:lnTo>
                    <a:pt x="4778565" y="650849"/>
                  </a:lnTo>
                  <a:lnTo>
                    <a:pt x="4778565" y="574281"/>
                  </a:lnTo>
                  <a:lnTo>
                    <a:pt x="4768989" y="564705"/>
                  </a:lnTo>
                  <a:lnTo>
                    <a:pt x="4788141" y="536600"/>
                  </a:lnTo>
                  <a:lnTo>
                    <a:pt x="4768989" y="488746"/>
                  </a:lnTo>
                  <a:lnTo>
                    <a:pt x="4788141" y="460032"/>
                  </a:lnTo>
                  <a:lnTo>
                    <a:pt x="4768989" y="393623"/>
                  </a:lnTo>
                  <a:lnTo>
                    <a:pt x="4777371" y="390639"/>
                  </a:lnTo>
                  <a:lnTo>
                    <a:pt x="4783353" y="381660"/>
                  </a:lnTo>
                  <a:lnTo>
                    <a:pt x="4786947" y="366712"/>
                  </a:lnTo>
                  <a:lnTo>
                    <a:pt x="4788141" y="345770"/>
                  </a:lnTo>
                  <a:lnTo>
                    <a:pt x="4788141" y="126834"/>
                  </a:lnTo>
                  <a:lnTo>
                    <a:pt x="4778108" y="110337"/>
                  </a:lnTo>
                  <a:lnTo>
                    <a:pt x="4763605" y="98552"/>
                  </a:lnTo>
                  <a:lnTo>
                    <a:pt x="4744605" y="91490"/>
                  </a:lnTo>
                  <a:lnTo>
                    <a:pt x="4721136" y="89128"/>
                  </a:lnTo>
                  <a:lnTo>
                    <a:pt x="4711560" y="89128"/>
                  </a:lnTo>
                  <a:lnTo>
                    <a:pt x="4687443" y="92087"/>
                  </a:lnTo>
                  <a:lnTo>
                    <a:pt x="4668329" y="100952"/>
                  </a:lnTo>
                  <a:lnTo>
                    <a:pt x="4654245" y="115722"/>
                  </a:lnTo>
                  <a:lnTo>
                    <a:pt x="4645164" y="136398"/>
                  </a:lnTo>
                  <a:lnTo>
                    <a:pt x="4654740" y="136398"/>
                  </a:lnTo>
                  <a:lnTo>
                    <a:pt x="4645164" y="184251"/>
                  </a:lnTo>
                  <a:lnTo>
                    <a:pt x="4645164" y="203403"/>
                  </a:lnTo>
                  <a:lnTo>
                    <a:pt x="4664303" y="260235"/>
                  </a:lnTo>
                  <a:lnTo>
                    <a:pt x="4654740" y="269798"/>
                  </a:lnTo>
                  <a:lnTo>
                    <a:pt x="4654740" y="726833"/>
                  </a:lnTo>
                  <a:lnTo>
                    <a:pt x="4701984" y="783653"/>
                  </a:lnTo>
                  <a:lnTo>
                    <a:pt x="4693018" y="812380"/>
                  </a:lnTo>
                  <a:lnTo>
                    <a:pt x="4718431" y="853516"/>
                  </a:lnTo>
                  <a:lnTo>
                    <a:pt x="4749203" y="885507"/>
                  </a:lnTo>
                  <a:lnTo>
                    <a:pt x="4785334" y="908354"/>
                  </a:lnTo>
                  <a:lnTo>
                    <a:pt x="4826825" y="922058"/>
                  </a:lnTo>
                  <a:lnTo>
                    <a:pt x="4873676" y="926630"/>
                  </a:lnTo>
                  <a:lnTo>
                    <a:pt x="4978362" y="926630"/>
                  </a:lnTo>
                  <a:lnTo>
                    <a:pt x="5044846" y="897890"/>
                  </a:lnTo>
                  <a:lnTo>
                    <a:pt x="5092331" y="870864"/>
                  </a:lnTo>
                  <a:lnTo>
                    <a:pt x="5120818" y="845553"/>
                  </a:lnTo>
                  <a:lnTo>
                    <a:pt x="5130317" y="821956"/>
                  </a:lnTo>
                  <a:lnTo>
                    <a:pt x="5178171" y="717257"/>
                  </a:lnTo>
                  <a:lnTo>
                    <a:pt x="5178171" y="145973"/>
                  </a:lnTo>
                  <a:lnTo>
                    <a:pt x="5187747" y="136398"/>
                  </a:lnTo>
                  <a:close/>
                </a:path>
                <a:path w="7855584" h="1052195">
                  <a:moveTo>
                    <a:pt x="5891250" y="911085"/>
                  </a:moveTo>
                  <a:lnTo>
                    <a:pt x="5881675" y="901509"/>
                  </a:lnTo>
                  <a:lnTo>
                    <a:pt x="5824232" y="777087"/>
                  </a:lnTo>
                  <a:lnTo>
                    <a:pt x="5748274" y="556945"/>
                  </a:lnTo>
                  <a:lnTo>
                    <a:pt x="5766816" y="518655"/>
                  </a:lnTo>
                  <a:lnTo>
                    <a:pt x="5796127" y="496074"/>
                  </a:lnTo>
                  <a:lnTo>
                    <a:pt x="5817057" y="477380"/>
                  </a:lnTo>
                  <a:lnTo>
                    <a:pt x="5822645" y="470801"/>
                  </a:lnTo>
                  <a:lnTo>
                    <a:pt x="5829630" y="462572"/>
                  </a:lnTo>
                  <a:lnTo>
                    <a:pt x="5833808" y="451650"/>
                  </a:lnTo>
                  <a:lnTo>
                    <a:pt x="5824232" y="451650"/>
                  </a:lnTo>
                  <a:lnTo>
                    <a:pt x="5881675" y="346976"/>
                  </a:lnTo>
                  <a:lnTo>
                    <a:pt x="5843384" y="212966"/>
                  </a:lnTo>
                  <a:lnTo>
                    <a:pt x="5816536" y="179959"/>
                  </a:lnTo>
                  <a:lnTo>
                    <a:pt x="5784545" y="152031"/>
                  </a:lnTo>
                  <a:lnTo>
                    <a:pt x="5757837" y="135610"/>
                  </a:lnTo>
                  <a:lnTo>
                    <a:pt x="5757837" y="289534"/>
                  </a:lnTo>
                  <a:lnTo>
                    <a:pt x="5746547" y="354787"/>
                  </a:lnTo>
                  <a:lnTo>
                    <a:pt x="5727497" y="405549"/>
                  </a:lnTo>
                  <a:lnTo>
                    <a:pt x="5700700" y="441794"/>
                  </a:lnTo>
                  <a:lnTo>
                    <a:pt x="5666143" y="463550"/>
                  </a:lnTo>
                  <a:lnTo>
                    <a:pt x="5623839" y="470801"/>
                  </a:lnTo>
                  <a:lnTo>
                    <a:pt x="5489829" y="470801"/>
                  </a:lnTo>
                  <a:lnTo>
                    <a:pt x="5480037" y="466280"/>
                  </a:lnTo>
                  <a:lnTo>
                    <a:pt x="5470398" y="456895"/>
                  </a:lnTo>
                  <a:lnTo>
                    <a:pt x="5460898" y="442658"/>
                  </a:lnTo>
                  <a:lnTo>
                    <a:pt x="5451551" y="423545"/>
                  </a:lnTo>
                  <a:lnTo>
                    <a:pt x="5452745" y="410984"/>
                  </a:lnTo>
                  <a:lnTo>
                    <a:pt x="5456339" y="402005"/>
                  </a:lnTo>
                  <a:lnTo>
                    <a:pt x="5462321" y="396621"/>
                  </a:lnTo>
                  <a:lnTo>
                    <a:pt x="5470690" y="394817"/>
                  </a:lnTo>
                  <a:lnTo>
                    <a:pt x="5470690" y="385241"/>
                  </a:lnTo>
                  <a:lnTo>
                    <a:pt x="5461114" y="375678"/>
                  </a:lnTo>
                  <a:lnTo>
                    <a:pt x="5461114" y="308673"/>
                  </a:lnTo>
                  <a:lnTo>
                    <a:pt x="5451551" y="212966"/>
                  </a:lnTo>
                  <a:lnTo>
                    <a:pt x="5508980" y="212966"/>
                  </a:lnTo>
                  <a:lnTo>
                    <a:pt x="5642978" y="203403"/>
                  </a:lnTo>
                  <a:lnTo>
                    <a:pt x="5693232" y="225602"/>
                  </a:lnTo>
                  <a:lnTo>
                    <a:pt x="5729122" y="247357"/>
                  </a:lnTo>
                  <a:lnTo>
                    <a:pt x="5750661" y="268668"/>
                  </a:lnTo>
                  <a:lnTo>
                    <a:pt x="5757837" y="289534"/>
                  </a:lnTo>
                  <a:lnTo>
                    <a:pt x="5757837" y="135610"/>
                  </a:lnTo>
                  <a:lnTo>
                    <a:pt x="5705094" y="111391"/>
                  </a:lnTo>
                  <a:lnTo>
                    <a:pt x="5657634" y="98691"/>
                  </a:lnTo>
                  <a:lnTo>
                    <a:pt x="5605030" y="91071"/>
                  </a:lnTo>
                  <a:lnTo>
                    <a:pt x="5547271" y="88531"/>
                  </a:lnTo>
                  <a:lnTo>
                    <a:pt x="5537695" y="98107"/>
                  </a:lnTo>
                  <a:lnTo>
                    <a:pt x="5508980" y="88531"/>
                  </a:lnTo>
                  <a:lnTo>
                    <a:pt x="5451551" y="98107"/>
                  </a:lnTo>
                  <a:lnTo>
                    <a:pt x="5394122" y="98107"/>
                  </a:lnTo>
                  <a:lnTo>
                    <a:pt x="5346255" y="145961"/>
                  </a:lnTo>
                  <a:lnTo>
                    <a:pt x="5346255" y="299110"/>
                  </a:lnTo>
                  <a:lnTo>
                    <a:pt x="5365407" y="356552"/>
                  </a:lnTo>
                  <a:lnTo>
                    <a:pt x="5355831" y="366102"/>
                  </a:lnTo>
                  <a:lnTo>
                    <a:pt x="5355120" y="451650"/>
                  </a:lnTo>
                  <a:lnTo>
                    <a:pt x="5352770" y="516572"/>
                  </a:lnTo>
                  <a:lnTo>
                    <a:pt x="5348948" y="566216"/>
                  </a:lnTo>
                  <a:lnTo>
                    <a:pt x="5343588" y="605205"/>
                  </a:lnTo>
                  <a:lnTo>
                    <a:pt x="5336692" y="633514"/>
                  </a:lnTo>
                  <a:lnTo>
                    <a:pt x="5355831" y="662241"/>
                  </a:lnTo>
                  <a:lnTo>
                    <a:pt x="5336692" y="748360"/>
                  </a:lnTo>
                  <a:lnTo>
                    <a:pt x="5355831" y="777087"/>
                  </a:lnTo>
                  <a:lnTo>
                    <a:pt x="5349926" y="781278"/>
                  </a:lnTo>
                  <a:lnTo>
                    <a:pt x="5344769" y="793851"/>
                  </a:lnTo>
                  <a:lnTo>
                    <a:pt x="5340362" y="814781"/>
                  </a:lnTo>
                  <a:lnTo>
                    <a:pt x="5336692" y="844080"/>
                  </a:lnTo>
                  <a:lnTo>
                    <a:pt x="5339689" y="871867"/>
                  </a:lnTo>
                  <a:lnTo>
                    <a:pt x="5348656" y="895388"/>
                  </a:lnTo>
                  <a:lnTo>
                    <a:pt x="5363603" y="914654"/>
                  </a:lnTo>
                  <a:lnTo>
                    <a:pt x="5384546" y="929640"/>
                  </a:lnTo>
                  <a:lnTo>
                    <a:pt x="5394122" y="929640"/>
                  </a:lnTo>
                  <a:lnTo>
                    <a:pt x="5425529" y="925487"/>
                  </a:lnTo>
                  <a:lnTo>
                    <a:pt x="5450370" y="913028"/>
                  </a:lnTo>
                  <a:lnTo>
                    <a:pt x="5468607" y="892289"/>
                  </a:lnTo>
                  <a:lnTo>
                    <a:pt x="5480266" y="863231"/>
                  </a:lnTo>
                  <a:lnTo>
                    <a:pt x="5451551" y="767511"/>
                  </a:lnTo>
                  <a:lnTo>
                    <a:pt x="5470690" y="748360"/>
                  </a:lnTo>
                  <a:lnTo>
                    <a:pt x="5470690" y="738809"/>
                  </a:lnTo>
                  <a:lnTo>
                    <a:pt x="5441988" y="662241"/>
                  </a:lnTo>
                  <a:lnTo>
                    <a:pt x="5449163" y="659853"/>
                  </a:lnTo>
                  <a:lnTo>
                    <a:pt x="5456339" y="652665"/>
                  </a:lnTo>
                  <a:lnTo>
                    <a:pt x="5463514" y="640689"/>
                  </a:lnTo>
                  <a:lnTo>
                    <a:pt x="5470690" y="623938"/>
                  </a:lnTo>
                  <a:lnTo>
                    <a:pt x="5470690" y="614362"/>
                  </a:lnTo>
                  <a:lnTo>
                    <a:pt x="5461114" y="604786"/>
                  </a:lnTo>
                  <a:lnTo>
                    <a:pt x="5465305" y="583857"/>
                  </a:lnTo>
                  <a:lnTo>
                    <a:pt x="5477878" y="568909"/>
                  </a:lnTo>
                  <a:lnTo>
                    <a:pt x="5498808" y="559943"/>
                  </a:lnTo>
                  <a:lnTo>
                    <a:pt x="5528119" y="556945"/>
                  </a:lnTo>
                  <a:lnTo>
                    <a:pt x="5566410" y="556945"/>
                  </a:lnTo>
                  <a:lnTo>
                    <a:pt x="5624220" y="582980"/>
                  </a:lnTo>
                  <a:lnTo>
                    <a:pt x="5649112" y="615530"/>
                  </a:lnTo>
                  <a:lnTo>
                    <a:pt x="5671312" y="661085"/>
                  </a:lnTo>
                  <a:lnTo>
                    <a:pt x="5690832" y="719658"/>
                  </a:lnTo>
                  <a:lnTo>
                    <a:pt x="5681256" y="729234"/>
                  </a:lnTo>
                  <a:lnTo>
                    <a:pt x="5681256" y="738809"/>
                  </a:lnTo>
                  <a:lnTo>
                    <a:pt x="5729122" y="815378"/>
                  </a:lnTo>
                  <a:lnTo>
                    <a:pt x="5729122" y="824928"/>
                  </a:lnTo>
                  <a:lnTo>
                    <a:pt x="5719546" y="834504"/>
                  </a:lnTo>
                  <a:lnTo>
                    <a:pt x="5741352" y="880313"/>
                  </a:lnTo>
                  <a:lnTo>
                    <a:pt x="5766079" y="913041"/>
                  </a:lnTo>
                  <a:lnTo>
                    <a:pt x="5793689" y="932662"/>
                  </a:lnTo>
                  <a:lnTo>
                    <a:pt x="5824232" y="939203"/>
                  </a:lnTo>
                  <a:lnTo>
                    <a:pt x="5891250" y="911085"/>
                  </a:lnTo>
                  <a:close/>
                </a:path>
                <a:path w="7855584" h="1052195">
                  <a:moveTo>
                    <a:pt x="6533134" y="659231"/>
                  </a:moveTo>
                  <a:lnTo>
                    <a:pt x="6524168" y="603008"/>
                  </a:lnTo>
                  <a:lnTo>
                    <a:pt x="6499174" y="545452"/>
                  </a:lnTo>
                  <a:lnTo>
                    <a:pt x="6467932" y="517169"/>
                  </a:lnTo>
                  <a:lnTo>
                    <a:pt x="6424193" y="489216"/>
                  </a:lnTo>
                  <a:lnTo>
                    <a:pt x="6367958" y="461606"/>
                  </a:lnTo>
                  <a:lnTo>
                    <a:pt x="6299238" y="434314"/>
                  </a:lnTo>
                  <a:lnTo>
                    <a:pt x="6239103" y="425856"/>
                  </a:lnTo>
                  <a:lnTo>
                    <a:pt x="6189891" y="412051"/>
                  </a:lnTo>
                  <a:lnTo>
                    <a:pt x="6151626" y="392887"/>
                  </a:lnTo>
                  <a:lnTo>
                    <a:pt x="6124295" y="368376"/>
                  </a:lnTo>
                  <a:lnTo>
                    <a:pt x="6107900" y="338505"/>
                  </a:lnTo>
                  <a:lnTo>
                    <a:pt x="6102426" y="303288"/>
                  </a:lnTo>
                  <a:lnTo>
                    <a:pt x="6126416" y="258279"/>
                  </a:lnTo>
                  <a:lnTo>
                    <a:pt x="6154750" y="226136"/>
                  </a:lnTo>
                  <a:lnTo>
                    <a:pt x="6187427" y="206844"/>
                  </a:lnTo>
                  <a:lnTo>
                    <a:pt x="6224448" y="200406"/>
                  </a:lnTo>
                  <a:lnTo>
                    <a:pt x="6261544" y="200406"/>
                  </a:lnTo>
                  <a:lnTo>
                    <a:pt x="6355474" y="238086"/>
                  </a:lnTo>
                  <a:lnTo>
                    <a:pt x="6375171" y="283108"/>
                  </a:lnTo>
                  <a:lnTo>
                    <a:pt x="6394196" y="315264"/>
                  </a:lnTo>
                  <a:lnTo>
                    <a:pt x="6412560" y="334568"/>
                  </a:lnTo>
                  <a:lnTo>
                    <a:pt x="6430238" y="340995"/>
                  </a:lnTo>
                  <a:lnTo>
                    <a:pt x="6505016" y="294322"/>
                  </a:lnTo>
                  <a:lnTo>
                    <a:pt x="6482156" y="242112"/>
                  </a:lnTo>
                  <a:lnTo>
                    <a:pt x="6456667" y="197929"/>
                  </a:lnTo>
                  <a:lnTo>
                    <a:pt x="6428537" y="161785"/>
                  </a:lnTo>
                  <a:lnTo>
                    <a:pt x="6397777" y="133667"/>
                  </a:lnTo>
                  <a:lnTo>
                    <a:pt x="6364376" y="113576"/>
                  </a:lnTo>
                  <a:lnTo>
                    <a:pt x="6289662" y="97510"/>
                  </a:lnTo>
                  <a:lnTo>
                    <a:pt x="6280683" y="97510"/>
                  </a:lnTo>
                  <a:lnTo>
                    <a:pt x="6221323" y="100291"/>
                  </a:lnTo>
                  <a:lnTo>
                    <a:pt x="6168555" y="108623"/>
                  </a:lnTo>
                  <a:lnTo>
                    <a:pt x="6122390" y="122491"/>
                  </a:lnTo>
                  <a:lnTo>
                    <a:pt x="6082817" y="141935"/>
                  </a:lnTo>
                  <a:lnTo>
                    <a:pt x="6049861" y="166916"/>
                  </a:lnTo>
                  <a:lnTo>
                    <a:pt x="6023483" y="197446"/>
                  </a:lnTo>
                  <a:lnTo>
                    <a:pt x="6003722" y="233540"/>
                  </a:lnTo>
                  <a:lnTo>
                    <a:pt x="5990552" y="275183"/>
                  </a:lnTo>
                  <a:lnTo>
                    <a:pt x="5990552" y="340995"/>
                  </a:lnTo>
                  <a:lnTo>
                    <a:pt x="5999518" y="350558"/>
                  </a:lnTo>
                  <a:lnTo>
                    <a:pt x="6009995" y="391121"/>
                  </a:lnTo>
                  <a:lnTo>
                    <a:pt x="6030633" y="432663"/>
                  </a:lnTo>
                  <a:lnTo>
                    <a:pt x="6061443" y="475170"/>
                  </a:lnTo>
                  <a:lnTo>
                    <a:pt x="6102426" y="518655"/>
                  </a:lnTo>
                  <a:lnTo>
                    <a:pt x="6131204" y="519849"/>
                  </a:lnTo>
                  <a:lnTo>
                    <a:pt x="6151765" y="523443"/>
                  </a:lnTo>
                  <a:lnTo>
                    <a:pt x="6164097" y="529424"/>
                  </a:lnTo>
                  <a:lnTo>
                    <a:pt x="6168212" y="537794"/>
                  </a:lnTo>
                  <a:lnTo>
                    <a:pt x="6242609" y="552310"/>
                  </a:lnTo>
                  <a:lnTo>
                    <a:pt x="6303492" y="569112"/>
                  </a:lnTo>
                  <a:lnTo>
                    <a:pt x="6350825" y="588213"/>
                  </a:lnTo>
                  <a:lnTo>
                    <a:pt x="6384645" y="609600"/>
                  </a:lnTo>
                  <a:lnTo>
                    <a:pt x="6411696" y="659231"/>
                  </a:lnTo>
                  <a:lnTo>
                    <a:pt x="6405334" y="710577"/>
                  </a:lnTo>
                  <a:lnTo>
                    <a:pt x="6386233" y="752170"/>
                  </a:lnTo>
                  <a:lnTo>
                    <a:pt x="6354419" y="783996"/>
                  </a:lnTo>
                  <a:lnTo>
                    <a:pt x="6309855" y="806069"/>
                  </a:lnTo>
                  <a:lnTo>
                    <a:pt x="6252565" y="818362"/>
                  </a:lnTo>
                  <a:lnTo>
                    <a:pt x="6227216" y="814857"/>
                  </a:lnTo>
                  <a:lnTo>
                    <a:pt x="6198438" y="804316"/>
                  </a:lnTo>
                  <a:lnTo>
                    <a:pt x="6166205" y="786739"/>
                  </a:lnTo>
                  <a:lnTo>
                    <a:pt x="6130544" y="762127"/>
                  </a:lnTo>
                  <a:lnTo>
                    <a:pt x="6098464" y="709002"/>
                  </a:lnTo>
                  <a:lnTo>
                    <a:pt x="6072213" y="671055"/>
                  </a:lnTo>
                  <a:lnTo>
                    <a:pt x="6051791" y="648284"/>
                  </a:lnTo>
                  <a:lnTo>
                    <a:pt x="6037211" y="640689"/>
                  </a:lnTo>
                  <a:lnTo>
                    <a:pt x="6003226" y="660996"/>
                  </a:lnTo>
                  <a:lnTo>
                    <a:pt x="5977839" y="681824"/>
                  </a:lnTo>
                  <a:lnTo>
                    <a:pt x="5961062" y="703173"/>
                  </a:lnTo>
                  <a:lnTo>
                    <a:pt x="5952871" y="725043"/>
                  </a:lnTo>
                  <a:lnTo>
                    <a:pt x="5962434" y="725043"/>
                  </a:lnTo>
                  <a:lnTo>
                    <a:pt x="6003518" y="779487"/>
                  </a:lnTo>
                  <a:lnTo>
                    <a:pt x="6043396" y="825550"/>
                  </a:lnTo>
                  <a:lnTo>
                    <a:pt x="6082042" y="863231"/>
                  </a:lnTo>
                  <a:lnTo>
                    <a:pt x="6119482" y="892543"/>
                  </a:lnTo>
                  <a:lnTo>
                    <a:pt x="6155690" y="913485"/>
                  </a:lnTo>
                  <a:lnTo>
                    <a:pt x="6224448" y="930224"/>
                  </a:lnTo>
                  <a:lnTo>
                    <a:pt x="6271120" y="921245"/>
                  </a:lnTo>
                  <a:lnTo>
                    <a:pt x="6308801" y="930224"/>
                  </a:lnTo>
                  <a:lnTo>
                    <a:pt x="6365938" y="905929"/>
                  </a:lnTo>
                  <a:lnTo>
                    <a:pt x="6414287" y="879500"/>
                  </a:lnTo>
                  <a:lnTo>
                    <a:pt x="6453848" y="850938"/>
                  </a:lnTo>
                  <a:lnTo>
                    <a:pt x="6484607" y="820254"/>
                  </a:lnTo>
                  <a:lnTo>
                    <a:pt x="6506591" y="787450"/>
                  </a:lnTo>
                  <a:lnTo>
                    <a:pt x="6524168" y="715467"/>
                  </a:lnTo>
                  <a:lnTo>
                    <a:pt x="6514592" y="687336"/>
                  </a:lnTo>
                  <a:lnTo>
                    <a:pt x="6533134" y="659231"/>
                  </a:lnTo>
                  <a:close/>
                </a:path>
                <a:path w="7855584" h="1052195">
                  <a:moveTo>
                    <a:pt x="6737121" y="1007402"/>
                  </a:moveTo>
                  <a:lnTo>
                    <a:pt x="6732930" y="999667"/>
                  </a:lnTo>
                  <a:lnTo>
                    <a:pt x="6728752" y="993787"/>
                  </a:lnTo>
                  <a:lnTo>
                    <a:pt x="6724561" y="989787"/>
                  </a:lnTo>
                  <a:lnTo>
                    <a:pt x="6720370" y="987653"/>
                  </a:lnTo>
                  <a:lnTo>
                    <a:pt x="6712001" y="987653"/>
                  </a:lnTo>
                  <a:lnTo>
                    <a:pt x="6656959" y="1022946"/>
                  </a:lnTo>
                  <a:lnTo>
                    <a:pt x="6670116" y="1034313"/>
                  </a:lnTo>
                  <a:lnTo>
                    <a:pt x="6686283" y="1034313"/>
                  </a:lnTo>
                  <a:lnTo>
                    <a:pt x="6737121" y="1007402"/>
                  </a:lnTo>
                  <a:close/>
                </a:path>
                <a:path w="7855584" h="1052195">
                  <a:moveTo>
                    <a:pt x="7194169" y="863828"/>
                  </a:moveTo>
                  <a:lnTo>
                    <a:pt x="7162457" y="832129"/>
                  </a:lnTo>
                  <a:lnTo>
                    <a:pt x="7131342" y="801027"/>
                  </a:lnTo>
                  <a:lnTo>
                    <a:pt x="7084098" y="801027"/>
                  </a:lnTo>
                  <a:lnTo>
                    <a:pt x="7052386" y="832129"/>
                  </a:lnTo>
                  <a:lnTo>
                    <a:pt x="7036829" y="832129"/>
                  </a:lnTo>
                  <a:lnTo>
                    <a:pt x="7021271" y="816571"/>
                  </a:lnTo>
                  <a:lnTo>
                    <a:pt x="6879488" y="816571"/>
                  </a:lnTo>
                  <a:lnTo>
                    <a:pt x="6863943" y="832129"/>
                  </a:lnTo>
                  <a:lnTo>
                    <a:pt x="6816687" y="801027"/>
                  </a:lnTo>
                  <a:lnTo>
                    <a:pt x="6801129" y="753745"/>
                  </a:lnTo>
                  <a:lnTo>
                    <a:pt x="6816687" y="738187"/>
                  </a:lnTo>
                  <a:lnTo>
                    <a:pt x="6801129" y="690943"/>
                  </a:lnTo>
                  <a:lnTo>
                    <a:pt x="6816687" y="611987"/>
                  </a:lnTo>
                  <a:lnTo>
                    <a:pt x="6816687" y="596430"/>
                  </a:lnTo>
                  <a:lnTo>
                    <a:pt x="6801129" y="580885"/>
                  </a:lnTo>
                  <a:lnTo>
                    <a:pt x="6832244" y="549173"/>
                  </a:lnTo>
                  <a:lnTo>
                    <a:pt x="6942315" y="549173"/>
                  </a:lnTo>
                  <a:lnTo>
                    <a:pt x="7052386" y="565327"/>
                  </a:lnTo>
                  <a:lnTo>
                    <a:pt x="7064426" y="549173"/>
                  </a:lnTo>
                  <a:lnTo>
                    <a:pt x="7099643" y="501904"/>
                  </a:lnTo>
                  <a:lnTo>
                    <a:pt x="7099643" y="486346"/>
                  </a:lnTo>
                  <a:lnTo>
                    <a:pt x="7079158" y="455244"/>
                  </a:lnTo>
                  <a:lnTo>
                    <a:pt x="7068528" y="439102"/>
                  </a:lnTo>
                  <a:lnTo>
                    <a:pt x="7005726" y="455244"/>
                  </a:lnTo>
                  <a:lnTo>
                    <a:pt x="6942315" y="439102"/>
                  </a:lnTo>
                  <a:lnTo>
                    <a:pt x="6926758" y="439102"/>
                  </a:lnTo>
                  <a:lnTo>
                    <a:pt x="6816687" y="455244"/>
                  </a:lnTo>
                  <a:lnTo>
                    <a:pt x="6801129" y="439102"/>
                  </a:lnTo>
                  <a:lnTo>
                    <a:pt x="6816687" y="376275"/>
                  </a:lnTo>
                  <a:lnTo>
                    <a:pt x="6801129" y="235102"/>
                  </a:lnTo>
                  <a:lnTo>
                    <a:pt x="6801129" y="218960"/>
                  </a:lnTo>
                  <a:lnTo>
                    <a:pt x="6816687" y="203403"/>
                  </a:lnTo>
                  <a:lnTo>
                    <a:pt x="6974014" y="218960"/>
                  </a:lnTo>
                  <a:lnTo>
                    <a:pt x="7099643" y="218960"/>
                  </a:lnTo>
                  <a:lnTo>
                    <a:pt x="7178611" y="203403"/>
                  </a:lnTo>
                  <a:lnTo>
                    <a:pt x="7178611" y="125031"/>
                  </a:lnTo>
                  <a:lnTo>
                    <a:pt x="7146899" y="93319"/>
                  </a:lnTo>
                  <a:lnTo>
                    <a:pt x="6706616" y="93319"/>
                  </a:lnTo>
                  <a:lnTo>
                    <a:pt x="6692024" y="101168"/>
                  </a:lnTo>
                  <a:lnTo>
                    <a:pt x="6679387" y="124726"/>
                  </a:lnTo>
                  <a:lnTo>
                    <a:pt x="6668706" y="163995"/>
                  </a:lnTo>
                  <a:lnTo>
                    <a:pt x="6659956" y="218960"/>
                  </a:lnTo>
                  <a:lnTo>
                    <a:pt x="6691058" y="407987"/>
                  </a:lnTo>
                  <a:lnTo>
                    <a:pt x="6675514" y="423545"/>
                  </a:lnTo>
                  <a:lnTo>
                    <a:pt x="6675514" y="439102"/>
                  </a:lnTo>
                  <a:lnTo>
                    <a:pt x="6691058" y="501904"/>
                  </a:lnTo>
                  <a:lnTo>
                    <a:pt x="6675514" y="565327"/>
                  </a:lnTo>
                  <a:lnTo>
                    <a:pt x="6675514" y="894930"/>
                  </a:lnTo>
                  <a:lnTo>
                    <a:pt x="6722770" y="942187"/>
                  </a:lnTo>
                  <a:lnTo>
                    <a:pt x="6863943" y="942187"/>
                  </a:lnTo>
                  <a:lnTo>
                    <a:pt x="7005726" y="926630"/>
                  </a:lnTo>
                  <a:lnTo>
                    <a:pt x="7115797" y="942187"/>
                  </a:lnTo>
                  <a:lnTo>
                    <a:pt x="7146899" y="942187"/>
                  </a:lnTo>
                  <a:lnTo>
                    <a:pt x="7162457" y="926630"/>
                  </a:lnTo>
                  <a:lnTo>
                    <a:pt x="7194169" y="894930"/>
                  </a:lnTo>
                  <a:lnTo>
                    <a:pt x="7194169" y="863828"/>
                  </a:lnTo>
                  <a:close/>
                </a:path>
                <a:path w="7855584" h="1052195">
                  <a:moveTo>
                    <a:pt x="7855191" y="659231"/>
                  </a:moveTo>
                  <a:lnTo>
                    <a:pt x="7846225" y="603008"/>
                  </a:lnTo>
                  <a:lnTo>
                    <a:pt x="7821231" y="545452"/>
                  </a:lnTo>
                  <a:lnTo>
                    <a:pt x="7789989" y="517169"/>
                  </a:lnTo>
                  <a:lnTo>
                    <a:pt x="7746251" y="489216"/>
                  </a:lnTo>
                  <a:lnTo>
                    <a:pt x="7690015" y="461606"/>
                  </a:lnTo>
                  <a:lnTo>
                    <a:pt x="7621295" y="434314"/>
                  </a:lnTo>
                  <a:lnTo>
                    <a:pt x="7561148" y="425856"/>
                  </a:lnTo>
                  <a:lnTo>
                    <a:pt x="7511948" y="412051"/>
                  </a:lnTo>
                  <a:lnTo>
                    <a:pt x="7473683" y="392887"/>
                  </a:lnTo>
                  <a:lnTo>
                    <a:pt x="7446340" y="368376"/>
                  </a:lnTo>
                  <a:lnTo>
                    <a:pt x="7429944" y="338505"/>
                  </a:lnTo>
                  <a:lnTo>
                    <a:pt x="7424483" y="303288"/>
                  </a:lnTo>
                  <a:lnTo>
                    <a:pt x="7448474" y="258279"/>
                  </a:lnTo>
                  <a:lnTo>
                    <a:pt x="7476807" y="226136"/>
                  </a:lnTo>
                  <a:lnTo>
                    <a:pt x="7509484" y="206844"/>
                  </a:lnTo>
                  <a:lnTo>
                    <a:pt x="7546505" y="200406"/>
                  </a:lnTo>
                  <a:lnTo>
                    <a:pt x="7583602" y="200406"/>
                  </a:lnTo>
                  <a:lnTo>
                    <a:pt x="7677531" y="238086"/>
                  </a:lnTo>
                  <a:lnTo>
                    <a:pt x="7697229" y="283108"/>
                  </a:lnTo>
                  <a:lnTo>
                    <a:pt x="7716253" y="315264"/>
                  </a:lnTo>
                  <a:lnTo>
                    <a:pt x="7734605" y="334568"/>
                  </a:lnTo>
                  <a:lnTo>
                    <a:pt x="7752296" y="340995"/>
                  </a:lnTo>
                  <a:lnTo>
                    <a:pt x="7827073" y="294322"/>
                  </a:lnTo>
                  <a:lnTo>
                    <a:pt x="7804213" y="242112"/>
                  </a:lnTo>
                  <a:lnTo>
                    <a:pt x="7778724" y="197929"/>
                  </a:lnTo>
                  <a:lnTo>
                    <a:pt x="7750594" y="161785"/>
                  </a:lnTo>
                  <a:lnTo>
                    <a:pt x="7719835" y="133667"/>
                  </a:lnTo>
                  <a:lnTo>
                    <a:pt x="7686434" y="113576"/>
                  </a:lnTo>
                  <a:lnTo>
                    <a:pt x="7611719" y="97510"/>
                  </a:lnTo>
                  <a:lnTo>
                    <a:pt x="7602741" y="97510"/>
                  </a:lnTo>
                  <a:lnTo>
                    <a:pt x="7543368" y="100291"/>
                  </a:lnTo>
                  <a:lnTo>
                    <a:pt x="7490612" y="108623"/>
                  </a:lnTo>
                  <a:lnTo>
                    <a:pt x="7444448" y="122491"/>
                  </a:lnTo>
                  <a:lnTo>
                    <a:pt x="7404875" y="141935"/>
                  </a:lnTo>
                  <a:lnTo>
                    <a:pt x="7371918" y="166916"/>
                  </a:lnTo>
                  <a:lnTo>
                    <a:pt x="7345540" y="197446"/>
                  </a:lnTo>
                  <a:lnTo>
                    <a:pt x="7325779" y="233540"/>
                  </a:lnTo>
                  <a:lnTo>
                    <a:pt x="7312609" y="275183"/>
                  </a:lnTo>
                  <a:lnTo>
                    <a:pt x="7312609" y="340995"/>
                  </a:lnTo>
                  <a:lnTo>
                    <a:pt x="7321575" y="350558"/>
                  </a:lnTo>
                  <a:lnTo>
                    <a:pt x="7332040" y="391121"/>
                  </a:lnTo>
                  <a:lnTo>
                    <a:pt x="7352690" y="432663"/>
                  </a:lnTo>
                  <a:lnTo>
                    <a:pt x="7383500" y="475170"/>
                  </a:lnTo>
                  <a:lnTo>
                    <a:pt x="7424483" y="518655"/>
                  </a:lnTo>
                  <a:lnTo>
                    <a:pt x="7453262" y="519849"/>
                  </a:lnTo>
                  <a:lnTo>
                    <a:pt x="7473823" y="523443"/>
                  </a:lnTo>
                  <a:lnTo>
                    <a:pt x="7486167" y="529424"/>
                  </a:lnTo>
                  <a:lnTo>
                    <a:pt x="7490282" y="537794"/>
                  </a:lnTo>
                  <a:lnTo>
                    <a:pt x="7564679" y="552310"/>
                  </a:lnTo>
                  <a:lnTo>
                    <a:pt x="7625537" y="569112"/>
                  </a:lnTo>
                  <a:lnTo>
                    <a:pt x="7672883" y="588213"/>
                  </a:lnTo>
                  <a:lnTo>
                    <a:pt x="7706703" y="609600"/>
                  </a:lnTo>
                  <a:lnTo>
                    <a:pt x="7733754" y="659231"/>
                  </a:lnTo>
                  <a:lnTo>
                    <a:pt x="7727391" y="710577"/>
                  </a:lnTo>
                  <a:lnTo>
                    <a:pt x="7708290" y="752170"/>
                  </a:lnTo>
                  <a:lnTo>
                    <a:pt x="7676464" y="783996"/>
                  </a:lnTo>
                  <a:lnTo>
                    <a:pt x="7631912" y="806069"/>
                  </a:lnTo>
                  <a:lnTo>
                    <a:pt x="7574623" y="818362"/>
                  </a:lnTo>
                  <a:lnTo>
                    <a:pt x="7549274" y="814857"/>
                  </a:lnTo>
                  <a:lnTo>
                    <a:pt x="7520495" y="804316"/>
                  </a:lnTo>
                  <a:lnTo>
                    <a:pt x="7488263" y="786739"/>
                  </a:lnTo>
                  <a:lnTo>
                    <a:pt x="7452601" y="762127"/>
                  </a:lnTo>
                  <a:lnTo>
                    <a:pt x="7420508" y="709002"/>
                  </a:lnTo>
                  <a:lnTo>
                    <a:pt x="7394257" y="671055"/>
                  </a:lnTo>
                  <a:lnTo>
                    <a:pt x="7373848" y="648284"/>
                  </a:lnTo>
                  <a:lnTo>
                    <a:pt x="7359269" y="640689"/>
                  </a:lnTo>
                  <a:lnTo>
                    <a:pt x="7325284" y="660996"/>
                  </a:lnTo>
                  <a:lnTo>
                    <a:pt x="7299896" y="681824"/>
                  </a:lnTo>
                  <a:lnTo>
                    <a:pt x="7283107" y="703173"/>
                  </a:lnTo>
                  <a:lnTo>
                    <a:pt x="7274928" y="725043"/>
                  </a:lnTo>
                  <a:lnTo>
                    <a:pt x="7284491" y="725043"/>
                  </a:lnTo>
                  <a:lnTo>
                    <a:pt x="7325576" y="779487"/>
                  </a:lnTo>
                  <a:lnTo>
                    <a:pt x="7365454" y="825550"/>
                  </a:lnTo>
                  <a:lnTo>
                    <a:pt x="7404113" y="863231"/>
                  </a:lnTo>
                  <a:lnTo>
                    <a:pt x="7441539" y="892543"/>
                  </a:lnTo>
                  <a:lnTo>
                    <a:pt x="7477747" y="913485"/>
                  </a:lnTo>
                  <a:lnTo>
                    <a:pt x="7546505" y="930224"/>
                  </a:lnTo>
                  <a:lnTo>
                    <a:pt x="7593177" y="921245"/>
                  </a:lnTo>
                  <a:lnTo>
                    <a:pt x="7630858" y="930224"/>
                  </a:lnTo>
                  <a:lnTo>
                    <a:pt x="7687996" y="905929"/>
                  </a:lnTo>
                  <a:lnTo>
                    <a:pt x="7736345" y="879500"/>
                  </a:lnTo>
                  <a:lnTo>
                    <a:pt x="7775905" y="850938"/>
                  </a:lnTo>
                  <a:lnTo>
                    <a:pt x="7806664" y="820254"/>
                  </a:lnTo>
                  <a:lnTo>
                    <a:pt x="7828635" y="787450"/>
                  </a:lnTo>
                  <a:lnTo>
                    <a:pt x="7846225" y="715467"/>
                  </a:lnTo>
                  <a:lnTo>
                    <a:pt x="7836649" y="687336"/>
                  </a:lnTo>
                  <a:lnTo>
                    <a:pt x="7855191" y="659231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290650"/>
              <a:ext cx="12169775" cy="12700"/>
            </a:xfrm>
            <a:custGeom>
              <a:avLst/>
              <a:gdLst/>
              <a:ahLst/>
              <a:cxnLst/>
              <a:rect l="l" t="t" r="r" b="b"/>
              <a:pathLst>
                <a:path w="12169775" h="12700">
                  <a:moveTo>
                    <a:pt x="12169749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12169749" y="12700"/>
                  </a:lnTo>
                  <a:lnTo>
                    <a:pt x="121697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1208853"/>
              <a:ext cx="12169775" cy="12700"/>
            </a:xfrm>
            <a:custGeom>
              <a:avLst/>
              <a:gdLst/>
              <a:ahLst/>
              <a:cxnLst/>
              <a:rect l="l" t="t" r="r" b="b"/>
              <a:pathLst>
                <a:path w="12169775" h="12700">
                  <a:moveTo>
                    <a:pt x="12169749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12169749" y="12700"/>
                  </a:lnTo>
                  <a:lnTo>
                    <a:pt x="12169749" y="0"/>
                  </a:lnTo>
                  <a:close/>
                </a:path>
              </a:pathLst>
            </a:custGeom>
            <a:solidFill>
              <a:srgbClr val="B3D2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6193"/>
              <a:ext cx="11833796" cy="6575045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7427728" y="1892301"/>
            <a:ext cx="3136265" cy="14960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This course has really got 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me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out 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of 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my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comfort zone and showed 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me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what I’m capable of, even with </a:t>
            </a:r>
            <a:r>
              <a:rPr sz="1600" spc="-430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lockdown</a:t>
            </a:r>
            <a:r>
              <a:rPr sz="1600" spc="-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restrictions.</a:t>
            </a:r>
            <a:endParaRPr sz="1600">
              <a:latin typeface="Helvetica-Light"/>
              <a:cs typeface="Helvetica-Light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600">
              <a:latin typeface="Helvetica-Light"/>
              <a:cs typeface="Helvetica-Light"/>
            </a:endParaRPr>
          </a:p>
          <a:p>
            <a:pPr marL="12700">
              <a:lnSpc>
                <a:spcPct val="100000"/>
              </a:lnSpc>
            </a:pPr>
            <a:r>
              <a:rPr sz="1600" b="1" dirty="0">
                <a:solidFill>
                  <a:srgbClr val="FFFFFF"/>
                </a:solidFill>
                <a:latin typeface="Helvetica"/>
                <a:cs typeface="Helvetica"/>
              </a:rPr>
              <a:t>Norah</a:t>
            </a:r>
            <a:r>
              <a:rPr sz="1600" b="1" spc="-75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600" b="1" dirty="0">
                <a:solidFill>
                  <a:srgbClr val="FFFFFF"/>
                </a:solidFill>
                <a:latin typeface="Helvetica"/>
                <a:cs typeface="Helvetica"/>
              </a:rPr>
              <a:t>Anne</a:t>
            </a:r>
            <a:r>
              <a:rPr sz="1600" b="1" spc="-1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Helvetica"/>
                <a:cs typeface="Helvetica"/>
              </a:rPr>
              <a:t>Clarke</a:t>
            </a:r>
            <a:endParaRPr sz="1600">
              <a:latin typeface="Helvetica"/>
              <a:cs typeface="Helvetica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2110397" y="1078031"/>
            <a:ext cx="83185" cy="326390"/>
            <a:chOff x="12110397" y="1078031"/>
            <a:chExt cx="83185" cy="326390"/>
          </a:xfrm>
        </p:grpSpPr>
        <p:sp>
          <p:nvSpPr>
            <p:cNvPr id="13" name="object 13"/>
            <p:cNvSpPr/>
            <p:nvPr/>
          </p:nvSpPr>
          <p:spPr>
            <a:xfrm>
              <a:off x="12182515" y="1121986"/>
              <a:ext cx="10795" cy="282575"/>
            </a:xfrm>
            <a:custGeom>
              <a:avLst/>
              <a:gdLst/>
              <a:ahLst/>
              <a:cxnLst/>
              <a:rect l="l" t="t" r="r" b="b"/>
              <a:pathLst>
                <a:path w="10795" h="282575">
                  <a:moveTo>
                    <a:pt x="10678" y="0"/>
                  </a:moveTo>
                  <a:lnTo>
                    <a:pt x="0" y="0"/>
                  </a:lnTo>
                  <a:lnTo>
                    <a:pt x="0" y="282422"/>
                  </a:lnTo>
                  <a:lnTo>
                    <a:pt x="10678" y="280288"/>
                  </a:lnTo>
                  <a:lnTo>
                    <a:pt x="10678" y="0"/>
                  </a:lnTo>
                  <a:close/>
                </a:path>
              </a:pathLst>
            </a:custGeom>
            <a:solidFill>
              <a:srgbClr val="EC1B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2110397" y="1078031"/>
              <a:ext cx="83185" cy="24130"/>
            </a:xfrm>
            <a:custGeom>
              <a:avLst/>
              <a:gdLst/>
              <a:ahLst/>
              <a:cxnLst/>
              <a:rect l="l" t="t" r="r" b="b"/>
              <a:pathLst>
                <a:path w="83184" h="24130">
                  <a:moveTo>
                    <a:pt x="82795" y="0"/>
                  </a:moveTo>
                  <a:lnTo>
                    <a:pt x="152" y="5757"/>
                  </a:lnTo>
                  <a:lnTo>
                    <a:pt x="0" y="22686"/>
                  </a:lnTo>
                  <a:lnTo>
                    <a:pt x="82795" y="23768"/>
                  </a:lnTo>
                  <a:lnTo>
                    <a:pt x="82795" y="0"/>
                  </a:lnTo>
                  <a:close/>
                </a:path>
              </a:pathLst>
            </a:custGeom>
            <a:solidFill>
              <a:srgbClr val="B3D2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434340" y="328476"/>
            <a:ext cx="3604260" cy="685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880"/>
              </a:lnSpc>
              <a:spcBef>
                <a:spcPts val="100"/>
              </a:spcBef>
            </a:pPr>
            <a:r>
              <a:rPr sz="1800" spc="-5" dirty="0"/>
              <a:t>UAL</a:t>
            </a:r>
            <a:r>
              <a:rPr sz="1800" spc="-60" dirty="0"/>
              <a:t> </a:t>
            </a:r>
            <a:r>
              <a:rPr sz="1800" dirty="0"/>
              <a:t>Level</a:t>
            </a:r>
            <a:r>
              <a:rPr sz="1800" spc="-20" dirty="0"/>
              <a:t> </a:t>
            </a:r>
            <a:r>
              <a:rPr sz="1800" dirty="0"/>
              <a:t>3</a:t>
            </a:r>
            <a:r>
              <a:rPr sz="1800" spc="-30" dirty="0"/>
              <a:t> </a:t>
            </a:r>
            <a:r>
              <a:rPr sz="1800" dirty="0"/>
              <a:t>Foundation</a:t>
            </a:r>
            <a:r>
              <a:rPr sz="1800" spc="-20" dirty="0"/>
              <a:t> </a:t>
            </a:r>
            <a:r>
              <a:rPr sz="1800" spc="-5" dirty="0"/>
              <a:t>Diploma</a:t>
            </a:r>
            <a:endParaRPr sz="1800"/>
          </a:p>
          <a:p>
            <a:pPr marL="12700">
              <a:lnSpc>
                <a:spcPts val="3320"/>
              </a:lnSpc>
            </a:pPr>
            <a:r>
              <a:rPr spc="-5" dirty="0"/>
              <a:t>Art</a:t>
            </a:r>
            <a:r>
              <a:rPr spc="-25" dirty="0"/>
              <a:t> </a:t>
            </a:r>
            <a:r>
              <a:rPr spc="-5" dirty="0"/>
              <a:t>and</a:t>
            </a:r>
            <a:r>
              <a:rPr spc="-20" dirty="0"/>
              <a:t> </a:t>
            </a:r>
            <a:r>
              <a:rPr spc="-5" dirty="0"/>
              <a:t>Design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8975677" y="5725035"/>
            <a:ext cx="159956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z="1600" b="1" dirty="0">
                <a:solidFill>
                  <a:srgbClr val="FFFFFF"/>
                </a:solidFill>
                <a:latin typeface="Helvetica"/>
                <a:cs typeface="Helvetica"/>
                <a:hlinkClick r:id="rId7"/>
              </a:rPr>
              <a:t>ww</a:t>
            </a:r>
            <a:r>
              <a:rPr sz="1600" b="1" spc="-60" dirty="0">
                <a:solidFill>
                  <a:srgbClr val="FFFFFF"/>
                </a:solidFill>
                <a:latin typeface="Helvetica"/>
                <a:cs typeface="Helvetica"/>
                <a:hlinkClick r:id="rId7"/>
              </a:rPr>
              <a:t>w</a:t>
            </a:r>
            <a:r>
              <a:rPr sz="1600" b="1" dirty="0">
                <a:solidFill>
                  <a:srgbClr val="FFFFFF"/>
                </a:solidFill>
                <a:latin typeface="Helvetica"/>
                <a:cs typeface="Helvetica"/>
                <a:hlinkClick r:id="rId7"/>
              </a:rPr>
              <a:t>.nwrc.ac.uk</a:t>
            </a:r>
            <a:endParaRPr sz="1600">
              <a:latin typeface="Helvetica"/>
              <a:cs typeface="Helvetic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237499" y="6144207"/>
            <a:ext cx="113157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z="1600" b="1" spc="-5" dirty="0">
                <a:solidFill>
                  <a:srgbClr val="0374BB"/>
                </a:solidFill>
                <a:latin typeface="Helvetica"/>
                <a:cs typeface="Helvetica"/>
              </a:rPr>
              <a:t>#ApplyNow</a:t>
            </a:r>
            <a:endParaRPr sz="1600">
              <a:latin typeface="Helvetica"/>
              <a:cs typeface="Helvetic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357128" y="2934693"/>
            <a:ext cx="3227070" cy="14960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Thoroughly enjoying the various 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projects and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being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able to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develop </a:t>
            </a:r>
            <a:r>
              <a:rPr sz="1600" spc="-430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my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art skills in a free, creative 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environment</a:t>
            </a:r>
            <a:endParaRPr sz="1600">
              <a:latin typeface="Helvetica-Light"/>
              <a:cs typeface="Helvetica-Light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600">
              <a:latin typeface="Helvetica-Light"/>
              <a:cs typeface="Helvetica-Light"/>
            </a:endParaRPr>
          </a:p>
          <a:p>
            <a:pPr marL="12700">
              <a:lnSpc>
                <a:spcPct val="100000"/>
              </a:lnSpc>
            </a:pPr>
            <a:r>
              <a:rPr sz="1600" b="1" dirty="0">
                <a:solidFill>
                  <a:srgbClr val="FFFFFF"/>
                </a:solidFill>
                <a:latin typeface="Helvetica"/>
                <a:cs typeface="Helvetica"/>
              </a:rPr>
              <a:t>Annie</a:t>
            </a:r>
            <a:r>
              <a:rPr sz="1600" b="1" spc="-25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600" b="1" dirty="0">
                <a:solidFill>
                  <a:srgbClr val="FFFFFF"/>
                </a:solidFill>
                <a:latin typeface="Helvetica"/>
                <a:cs typeface="Helvetica"/>
              </a:rPr>
              <a:t>Brown</a:t>
            </a:r>
            <a:endParaRPr sz="1600">
              <a:latin typeface="Helvetica"/>
              <a:cs typeface="Helvetic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1374" y="5994"/>
            <a:ext cx="12172315" cy="6852284"/>
            <a:chOff x="21374" y="5994"/>
            <a:chExt cx="12172315" cy="685228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374" y="5994"/>
              <a:ext cx="12171832" cy="685200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677" y="2016109"/>
              <a:ext cx="6219610" cy="484189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363985" y="2555136"/>
            <a:ext cx="3363595" cy="2231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As a mature student I was very 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nervous going back to studies. 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However,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Kathleen,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Gerard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&amp;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Jeanie </a:t>
            </a:r>
            <a:r>
              <a:rPr sz="1600" spc="-430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have encouraged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me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throughout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the </a:t>
            </a:r>
            <a:r>
              <a:rPr sz="1600" spc="-430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year to keep going despite 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many </a:t>
            </a:r>
            <a:r>
              <a:rPr sz="1600" spc="10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obstacles I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have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enjoyed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this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course </a:t>
            </a:r>
            <a:r>
              <a:rPr sz="1600" spc="-430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immensely.</a:t>
            </a:r>
            <a:endParaRPr sz="1600">
              <a:latin typeface="Helvetica-Light"/>
              <a:cs typeface="Helvetica-Light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600">
              <a:latin typeface="Helvetica-Light"/>
              <a:cs typeface="Helvetica-Light"/>
            </a:endParaRPr>
          </a:p>
          <a:p>
            <a:pPr marL="12700">
              <a:lnSpc>
                <a:spcPct val="100000"/>
              </a:lnSpc>
            </a:pPr>
            <a:r>
              <a:rPr sz="1600" b="1" dirty="0">
                <a:solidFill>
                  <a:srgbClr val="FFFFFF"/>
                </a:solidFill>
                <a:latin typeface="Helvetica"/>
                <a:cs typeface="Helvetica"/>
              </a:rPr>
              <a:t>Orla</a:t>
            </a:r>
            <a:r>
              <a:rPr sz="1600" b="1" spc="-2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600" b="1" spc="5" dirty="0">
                <a:solidFill>
                  <a:srgbClr val="FFFFFF"/>
                </a:solidFill>
                <a:latin typeface="Helvetica"/>
                <a:cs typeface="Helvetica"/>
              </a:rPr>
              <a:t>Murphy</a:t>
            </a:r>
            <a:endParaRPr sz="1600">
              <a:latin typeface="Helvetica"/>
              <a:cs typeface="Helvetic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0" y="0"/>
            <a:ext cx="12193270" cy="6587490"/>
            <a:chOff x="0" y="0"/>
            <a:chExt cx="12193270" cy="658749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2193193" cy="172043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3334" y="6463817"/>
              <a:ext cx="21094" cy="4740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3334" y="5663133"/>
              <a:ext cx="2778302" cy="84809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57787" y="268956"/>
              <a:ext cx="2539422" cy="1011388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3467201" y="190601"/>
              <a:ext cx="7855584" cy="1052195"/>
            </a:xfrm>
            <a:custGeom>
              <a:avLst/>
              <a:gdLst/>
              <a:ahLst/>
              <a:cxnLst/>
              <a:rect l="l" t="t" r="r" b="b"/>
              <a:pathLst>
                <a:path w="7855584" h="1052195">
                  <a:moveTo>
                    <a:pt x="322440" y="504291"/>
                  </a:moveTo>
                  <a:lnTo>
                    <a:pt x="320001" y="485495"/>
                  </a:lnTo>
                  <a:lnTo>
                    <a:pt x="312712" y="466166"/>
                  </a:lnTo>
                  <a:lnTo>
                    <a:pt x="300558" y="446303"/>
                  </a:lnTo>
                  <a:lnTo>
                    <a:pt x="283552" y="425919"/>
                  </a:lnTo>
                  <a:lnTo>
                    <a:pt x="205193" y="436092"/>
                  </a:lnTo>
                  <a:lnTo>
                    <a:pt x="136994" y="425919"/>
                  </a:lnTo>
                  <a:lnTo>
                    <a:pt x="77063" y="438975"/>
                  </a:lnTo>
                  <a:lnTo>
                    <a:pt x="34251" y="454787"/>
                  </a:lnTo>
                  <a:lnTo>
                    <a:pt x="8559" y="473379"/>
                  </a:lnTo>
                  <a:lnTo>
                    <a:pt x="0" y="494728"/>
                  </a:lnTo>
                  <a:lnTo>
                    <a:pt x="3657" y="506171"/>
                  </a:lnTo>
                  <a:lnTo>
                    <a:pt x="14643" y="521347"/>
                  </a:lnTo>
                  <a:lnTo>
                    <a:pt x="32969" y="540270"/>
                  </a:lnTo>
                  <a:lnTo>
                    <a:pt x="58623" y="562914"/>
                  </a:lnTo>
                  <a:lnTo>
                    <a:pt x="254241" y="553339"/>
                  </a:lnTo>
                  <a:lnTo>
                    <a:pt x="273380" y="553339"/>
                  </a:lnTo>
                  <a:lnTo>
                    <a:pt x="322440" y="504291"/>
                  </a:lnTo>
                  <a:close/>
                </a:path>
                <a:path w="7855584" h="1052195">
                  <a:moveTo>
                    <a:pt x="926630" y="177063"/>
                  </a:moveTo>
                  <a:lnTo>
                    <a:pt x="909739" y="126530"/>
                  </a:lnTo>
                  <a:lnTo>
                    <a:pt x="876782" y="100495"/>
                  </a:lnTo>
                  <a:lnTo>
                    <a:pt x="859028" y="90932"/>
                  </a:lnTo>
                  <a:lnTo>
                    <a:pt x="850061" y="100495"/>
                  </a:lnTo>
                  <a:lnTo>
                    <a:pt x="466013" y="100495"/>
                  </a:lnTo>
                  <a:lnTo>
                    <a:pt x="418147" y="90932"/>
                  </a:lnTo>
                  <a:lnTo>
                    <a:pt x="381812" y="131305"/>
                  </a:lnTo>
                  <a:lnTo>
                    <a:pt x="369697" y="177063"/>
                  </a:lnTo>
                  <a:lnTo>
                    <a:pt x="380238" y="193332"/>
                  </a:lnTo>
                  <a:lnTo>
                    <a:pt x="393319" y="206832"/>
                  </a:lnTo>
                  <a:lnTo>
                    <a:pt x="408952" y="217563"/>
                  </a:lnTo>
                  <a:lnTo>
                    <a:pt x="427126" y="225526"/>
                  </a:lnTo>
                  <a:lnTo>
                    <a:pt x="485152" y="206375"/>
                  </a:lnTo>
                  <a:lnTo>
                    <a:pt x="485152" y="215950"/>
                  </a:lnTo>
                  <a:lnTo>
                    <a:pt x="513867" y="206375"/>
                  </a:lnTo>
                  <a:lnTo>
                    <a:pt x="590435" y="215950"/>
                  </a:lnTo>
                  <a:lnTo>
                    <a:pt x="580872" y="272770"/>
                  </a:lnTo>
                  <a:lnTo>
                    <a:pt x="599998" y="292519"/>
                  </a:lnTo>
                  <a:lnTo>
                    <a:pt x="580872" y="416953"/>
                  </a:lnTo>
                  <a:lnTo>
                    <a:pt x="580872" y="446265"/>
                  </a:lnTo>
                  <a:lnTo>
                    <a:pt x="599998" y="503097"/>
                  </a:lnTo>
                  <a:lnTo>
                    <a:pt x="590435" y="512660"/>
                  </a:lnTo>
                  <a:lnTo>
                    <a:pt x="590435" y="772287"/>
                  </a:lnTo>
                  <a:lnTo>
                    <a:pt x="580872" y="868019"/>
                  </a:lnTo>
                  <a:lnTo>
                    <a:pt x="590435" y="868019"/>
                  </a:lnTo>
                  <a:lnTo>
                    <a:pt x="594029" y="895654"/>
                  </a:lnTo>
                  <a:lnTo>
                    <a:pt x="604799" y="917524"/>
                  </a:lnTo>
                  <a:lnTo>
                    <a:pt x="622744" y="933640"/>
                  </a:lnTo>
                  <a:lnTo>
                    <a:pt x="647865" y="943991"/>
                  </a:lnTo>
                  <a:lnTo>
                    <a:pt x="725030" y="906284"/>
                  </a:lnTo>
                  <a:lnTo>
                    <a:pt x="715467" y="858443"/>
                  </a:lnTo>
                  <a:lnTo>
                    <a:pt x="715467" y="311670"/>
                  </a:lnTo>
                  <a:lnTo>
                    <a:pt x="705891" y="215950"/>
                  </a:lnTo>
                  <a:lnTo>
                    <a:pt x="734606" y="206375"/>
                  </a:lnTo>
                  <a:lnTo>
                    <a:pt x="743585" y="215950"/>
                  </a:lnTo>
                  <a:lnTo>
                    <a:pt x="868603" y="215950"/>
                  </a:lnTo>
                  <a:lnTo>
                    <a:pt x="878179" y="225526"/>
                  </a:lnTo>
                  <a:lnTo>
                    <a:pt x="902042" y="206375"/>
                  </a:lnTo>
                  <a:lnTo>
                    <a:pt x="926630" y="186639"/>
                  </a:lnTo>
                  <a:lnTo>
                    <a:pt x="926630" y="177063"/>
                  </a:lnTo>
                  <a:close/>
                </a:path>
                <a:path w="7855584" h="1052195">
                  <a:moveTo>
                    <a:pt x="984072" y="512064"/>
                  </a:moveTo>
                  <a:lnTo>
                    <a:pt x="973899" y="501891"/>
                  </a:lnTo>
                  <a:lnTo>
                    <a:pt x="963726" y="512064"/>
                  </a:lnTo>
                  <a:lnTo>
                    <a:pt x="984072" y="512064"/>
                  </a:lnTo>
                  <a:close/>
                </a:path>
                <a:path w="7855584" h="1052195">
                  <a:moveTo>
                    <a:pt x="1199426" y="1046289"/>
                  </a:moveTo>
                  <a:lnTo>
                    <a:pt x="1198219" y="1041501"/>
                  </a:lnTo>
                  <a:lnTo>
                    <a:pt x="1188046" y="1033703"/>
                  </a:lnTo>
                  <a:lnTo>
                    <a:pt x="1184465" y="1039088"/>
                  </a:lnTo>
                  <a:lnTo>
                    <a:pt x="1185062" y="1043876"/>
                  </a:lnTo>
                  <a:lnTo>
                    <a:pt x="1195832" y="1051661"/>
                  </a:lnTo>
                  <a:lnTo>
                    <a:pt x="1199426" y="1046289"/>
                  </a:lnTo>
                  <a:close/>
                </a:path>
                <a:path w="7855584" h="1052195">
                  <a:moveTo>
                    <a:pt x="1207211" y="120827"/>
                  </a:moveTo>
                  <a:lnTo>
                    <a:pt x="1189888" y="98094"/>
                  </a:lnTo>
                  <a:lnTo>
                    <a:pt x="1178496" y="83134"/>
                  </a:lnTo>
                  <a:lnTo>
                    <a:pt x="1110297" y="92113"/>
                  </a:lnTo>
                  <a:lnTo>
                    <a:pt x="1100721" y="92113"/>
                  </a:lnTo>
                  <a:lnTo>
                    <a:pt x="1101090" y="95732"/>
                  </a:lnTo>
                  <a:lnTo>
                    <a:pt x="1081582" y="92113"/>
                  </a:lnTo>
                  <a:lnTo>
                    <a:pt x="1079601" y="95999"/>
                  </a:lnTo>
                  <a:lnTo>
                    <a:pt x="1077379" y="94513"/>
                  </a:lnTo>
                  <a:lnTo>
                    <a:pt x="1078585" y="93903"/>
                  </a:lnTo>
                  <a:lnTo>
                    <a:pt x="1081366" y="91528"/>
                  </a:lnTo>
                  <a:lnTo>
                    <a:pt x="1079969" y="87731"/>
                  </a:lnTo>
                  <a:lnTo>
                    <a:pt x="1075842" y="83896"/>
                  </a:lnTo>
                  <a:lnTo>
                    <a:pt x="1075842" y="103352"/>
                  </a:lnTo>
                  <a:lnTo>
                    <a:pt x="1072680" y="109550"/>
                  </a:lnTo>
                  <a:lnTo>
                    <a:pt x="1071410" y="108267"/>
                  </a:lnTo>
                  <a:lnTo>
                    <a:pt x="1071410" y="105892"/>
                  </a:lnTo>
                  <a:lnTo>
                    <a:pt x="1073797" y="103479"/>
                  </a:lnTo>
                  <a:lnTo>
                    <a:pt x="1075842" y="103352"/>
                  </a:lnTo>
                  <a:lnTo>
                    <a:pt x="1075842" y="83896"/>
                  </a:lnTo>
                  <a:lnTo>
                    <a:pt x="1074394" y="82550"/>
                  </a:lnTo>
                  <a:lnTo>
                    <a:pt x="1084567" y="78359"/>
                  </a:lnTo>
                  <a:lnTo>
                    <a:pt x="1084567" y="73571"/>
                  </a:lnTo>
                  <a:lnTo>
                    <a:pt x="1078585" y="71780"/>
                  </a:lnTo>
                  <a:lnTo>
                    <a:pt x="1075588" y="68783"/>
                  </a:lnTo>
                  <a:lnTo>
                    <a:pt x="1078585" y="68783"/>
                  </a:lnTo>
                  <a:lnTo>
                    <a:pt x="1081570" y="65798"/>
                  </a:lnTo>
                  <a:lnTo>
                    <a:pt x="1083564" y="64211"/>
                  </a:lnTo>
                  <a:lnTo>
                    <a:pt x="1082763" y="61810"/>
                  </a:lnTo>
                  <a:lnTo>
                    <a:pt x="1079182" y="58623"/>
                  </a:lnTo>
                  <a:lnTo>
                    <a:pt x="1080770" y="56629"/>
                  </a:lnTo>
                  <a:lnTo>
                    <a:pt x="1079182" y="53047"/>
                  </a:lnTo>
                  <a:lnTo>
                    <a:pt x="1074394" y="47840"/>
                  </a:lnTo>
                  <a:lnTo>
                    <a:pt x="1076375" y="45859"/>
                  </a:lnTo>
                  <a:lnTo>
                    <a:pt x="1076579" y="43878"/>
                  </a:lnTo>
                  <a:lnTo>
                    <a:pt x="1074991" y="41871"/>
                  </a:lnTo>
                  <a:lnTo>
                    <a:pt x="1074699" y="41275"/>
                  </a:lnTo>
                  <a:lnTo>
                    <a:pt x="1074394" y="40678"/>
                  </a:lnTo>
                  <a:lnTo>
                    <a:pt x="1072400" y="39090"/>
                  </a:lnTo>
                  <a:lnTo>
                    <a:pt x="1070000" y="39293"/>
                  </a:lnTo>
                  <a:lnTo>
                    <a:pt x="1067206" y="41275"/>
                  </a:lnTo>
                  <a:lnTo>
                    <a:pt x="1065415" y="38874"/>
                  </a:lnTo>
                  <a:lnTo>
                    <a:pt x="1068209" y="35687"/>
                  </a:lnTo>
                  <a:lnTo>
                    <a:pt x="1067206" y="31496"/>
                  </a:lnTo>
                  <a:lnTo>
                    <a:pt x="1062418" y="26314"/>
                  </a:lnTo>
                  <a:lnTo>
                    <a:pt x="1063625" y="25120"/>
                  </a:lnTo>
                  <a:lnTo>
                    <a:pt x="1064818" y="23926"/>
                  </a:lnTo>
                  <a:lnTo>
                    <a:pt x="1060818" y="19939"/>
                  </a:lnTo>
                  <a:lnTo>
                    <a:pt x="1057833" y="21132"/>
                  </a:lnTo>
                  <a:lnTo>
                    <a:pt x="1053452" y="25120"/>
                  </a:lnTo>
                  <a:lnTo>
                    <a:pt x="1046734" y="19748"/>
                  </a:lnTo>
                  <a:lnTo>
                    <a:pt x="1044473" y="17945"/>
                  </a:lnTo>
                  <a:lnTo>
                    <a:pt x="1044473" y="17335"/>
                  </a:lnTo>
                  <a:lnTo>
                    <a:pt x="1044473" y="13157"/>
                  </a:lnTo>
                  <a:lnTo>
                    <a:pt x="1042873" y="11569"/>
                  </a:lnTo>
                  <a:lnTo>
                    <a:pt x="1039495" y="12954"/>
                  </a:lnTo>
                  <a:lnTo>
                    <a:pt x="1034313" y="17335"/>
                  </a:lnTo>
                  <a:lnTo>
                    <a:pt x="1030960" y="13754"/>
                  </a:lnTo>
                  <a:lnTo>
                    <a:pt x="1028331" y="10960"/>
                  </a:lnTo>
                  <a:lnTo>
                    <a:pt x="1023340" y="9766"/>
                  </a:lnTo>
                  <a:lnTo>
                    <a:pt x="1019352" y="13754"/>
                  </a:lnTo>
                  <a:lnTo>
                    <a:pt x="1013980" y="13754"/>
                  </a:lnTo>
                  <a:lnTo>
                    <a:pt x="1013980" y="10769"/>
                  </a:lnTo>
                  <a:lnTo>
                    <a:pt x="1012774" y="9575"/>
                  </a:lnTo>
                  <a:lnTo>
                    <a:pt x="1011174" y="8369"/>
                  </a:lnTo>
                  <a:lnTo>
                    <a:pt x="1008976" y="8775"/>
                  </a:lnTo>
                  <a:lnTo>
                    <a:pt x="1006195" y="10769"/>
                  </a:lnTo>
                  <a:lnTo>
                    <a:pt x="1001407" y="19748"/>
                  </a:lnTo>
                  <a:lnTo>
                    <a:pt x="999807" y="18161"/>
                  </a:lnTo>
                  <a:lnTo>
                    <a:pt x="993825" y="20332"/>
                  </a:lnTo>
                  <a:lnTo>
                    <a:pt x="983462" y="26314"/>
                  </a:lnTo>
                  <a:lnTo>
                    <a:pt x="985253" y="28117"/>
                  </a:lnTo>
                  <a:lnTo>
                    <a:pt x="982268" y="28117"/>
                  </a:lnTo>
                  <a:lnTo>
                    <a:pt x="979868" y="29908"/>
                  </a:lnTo>
                  <a:lnTo>
                    <a:pt x="979868" y="32296"/>
                  </a:lnTo>
                  <a:lnTo>
                    <a:pt x="966711" y="35293"/>
                  </a:lnTo>
                  <a:lnTo>
                    <a:pt x="964920" y="36487"/>
                  </a:lnTo>
                  <a:lnTo>
                    <a:pt x="972693" y="44259"/>
                  </a:lnTo>
                  <a:lnTo>
                    <a:pt x="963714" y="50253"/>
                  </a:lnTo>
                  <a:lnTo>
                    <a:pt x="962748" y="59563"/>
                  </a:lnTo>
                  <a:lnTo>
                    <a:pt x="961034" y="67144"/>
                  </a:lnTo>
                  <a:lnTo>
                    <a:pt x="958570" y="73012"/>
                  </a:lnTo>
                  <a:lnTo>
                    <a:pt x="955344" y="77165"/>
                  </a:lnTo>
                  <a:lnTo>
                    <a:pt x="963714" y="90322"/>
                  </a:lnTo>
                  <a:lnTo>
                    <a:pt x="957135" y="91528"/>
                  </a:lnTo>
                  <a:lnTo>
                    <a:pt x="955344" y="92722"/>
                  </a:lnTo>
                  <a:lnTo>
                    <a:pt x="955344" y="94513"/>
                  </a:lnTo>
                  <a:lnTo>
                    <a:pt x="954747" y="96316"/>
                  </a:lnTo>
                  <a:lnTo>
                    <a:pt x="940396" y="93903"/>
                  </a:lnTo>
                  <a:lnTo>
                    <a:pt x="940396" y="98691"/>
                  </a:lnTo>
                  <a:lnTo>
                    <a:pt x="963714" y="98094"/>
                  </a:lnTo>
                  <a:lnTo>
                    <a:pt x="964920" y="98691"/>
                  </a:lnTo>
                  <a:lnTo>
                    <a:pt x="967308" y="101892"/>
                  </a:lnTo>
                  <a:lnTo>
                    <a:pt x="969505" y="107480"/>
                  </a:lnTo>
                  <a:lnTo>
                    <a:pt x="971499" y="115455"/>
                  </a:lnTo>
                  <a:lnTo>
                    <a:pt x="973086" y="117055"/>
                  </a:lnTo>
                  <a:lnTo>
                    <a:pt x="975093" y="116649"/>
                  </a:lnTo>
                  <a:lnTo>
                    <a:pt x="977480" y="114249"/>
                  </a:lnTo>
                  <a:lnTo>
                    <a:pt x="979868" y="114858"/>
                  </a:lnTo>
                  <a:lnTo>
                    <a:pt x="982662" y="117652"/>
                  </a:lnTo>
                  <a:lnTo>
                    <a:pt x="982751" y="124421"/>
                  </a:lnTo>
                  <a:lnTo>
                    <a:pt x="981671" y="133400"/>
                  </a:lnTo>
                  <a:lnTo>
                    <a:pt x="983653" y="135407"/>
                  </a:lnTo>
                  <a:lnTo>
                    <a:pt x="985647" y="135001"/>
                  </a:lnTo>
                  <a:lnTo>
                    <a:pt x="987653" y="132207"/>
                  </a:lnTo>
                  <a:lnTo>
                    <a:pt x="991831" y="126822"/>
                  </a:lnTo>
                  <a:lnTo>
                    <a:pt x="996619" y="124421"/>
                  </a:lnTo>
                  <a:lnTo>
                    <a:pt x="998613" y="126428"/>
                  </a:lnTo>
                  <a:lnTo>
                    <a:pt x="999617" y="132207"/>
                  </a:lnTo>
                  <a:lnTo>
                    <a:pt x="999617" y="141782"/>
                  </a:lnTo>
                  <a:lnTo>
                    <a:pt x="1005001" y="141782"/>
                  </a:lnTo>
                  <a:lnTo>
                    <a:pt x="1006792" y="132207"/>
                  </a:lnTo>
                  <a:lnTo>
                    <a:pt x="1016368" y="136994"/>
                  </a:lnTo>
                  <a:lnTo>
                    <a:pt x="1024140" y="139179"/>
                  </a:lnTo>
                  <a:lnTo>
                    <a:pt x="1030135" y="138785"/>
                  </a:lnTo>
                  <a:lnTo>
                    <a:pt x="1034897" y="132207"/>
                  </a:lnTo>
                  <a:lnTo>
                    <a:pt x="1039291" y="136194"/>
                  </a:lnTo>
                  <a:lnTo>
                    <a:pt x="1046480" y="134391"/>
                  </a:lnTo>
                  <a:lnTo>
                    <a:pt x="1049362" y="132207"/>
                  </a:lnTo>
                  <a:lnTo>
                    <a:pt x="1056449" y="126822"/>
                  </a:lnTo>
                  <a:lnTo>
                    <a:pt x="1058240" y="127419"/>
                  </a:lnTo>
                  <a:lnTo>
                    <a:pt x="1058837" y="126822"/>
                  </a:lnTo>
                  <a:lnTo>
                    <a:pt x="1060030" y="125615"/>
                  </a:lnTo>
                  <a:lnTo>
                    <a:pt x="1061529" y="124421"/>
                  </a:lnTo>
                  <a:lnTo>
                    <a:pt x="1062024" y="124028"/>
                  </a:lnTo>
                  <a:lnTo>
                    <a:pt x="1061427" y="121246"/>
                  </a:lnTo>
                  <a:lnTo>
                    <a:pt x="1058240" y="117246"/>
                  </a:lnTo>
                  <a:lnTo>
                    <a:pt x="1061618" y="114249"/>
                  </a:lnTo>
                  <a:lnTo>
                    <a:pt x="1063625" y="112458"/>
                  </a:lnTo>
                  <a:lnTo>
                    <a:pt x="1067206" y="116052"/>
                  </a:lnTo>
                  <a:lnTo>
                    <a:pt x="1068997" y="116751"/>
                  </a:lnTo>
                  <a:lnTo>
                    <a:pt x="1052258" y="149542"/>
                  </a:lnTo>
                  <a:lnTo>
                    <a:pt x="1061834" y="149542"/>
                  </a:lnTo>
                  <a:lnTo>
                    <a:pt x="1061834" y="159118"/>
                  </a:lnTo>
                  <a:lnTo>
                    <a:pt x="1052258" y="168097"/>
                  </a:lnTo>
                  <a:lnTo>
                    <a:pt x="1052258" y="263804"/>
                  </a:lnTo>
                  <a:lnTo>
                    <a:pt x="1054950" y="296672"/>
                  </a:lnTo>
                  <a:lnTo>
                    <a:pt x="1055839" y="337845"/>
                  </a:lnTo>
                  <a:lnTo>
                    <a:pt x="1054950" y="387299"/>
                  </a:lnTo>
                  <a:lnTo>
                    <a:pt x="1052258" y="445058"/>
                  </a:lnTo>
                  <a:lnTo>
                    <a:pt x="1052258" y="588632"/>
                  </a:lnTo>
                  <a:lnTo>
                    <a:pt x="1072007" y="616762"/>
                  </a:lnTo>
                  <a:lnTo>
                    <a:pt x="1061834" y="626935"/>
                  </a:lnTo>
                  <a:lnTo>
                    <a:pt x="1061834" y="722033"/>
                  </a:lnTo>
                  <a:lnTo>
                    <a:pt x="1052258" y="789025"/>
                  </a:lnTo>
                  <a:lnTo>
                    <a:pt x="1072007" y="817156"/>
                  </a:lnTo>
                  <a:lnTo>
                    <a:pt x="1042708" y="893737"/>
                  </a:lnTo>
                  <a:lnTo>
                    <a:pt x="1067003" y="914158"/>
                  </a:lnTo>
                  <a:lnTo>
                    <a:pt x="1089647" y="928725"/>
                  </a:lnTo>
                  <a:lnTo>
                    <a:pt x="1110665" y="937475"/>
                  </a:lnTo>
                  <a:lnTo>
                    <a:pt x="1130033" y="940384"/>
                  </a:lnTo>
                  <a:lnTo>
                    <a:pt x="1139609" y="940384"/>
                  </a:lnTo>
                  <a:lnTo>
                    <a:pt x="1207211" y="903300"/>
                  </a:lnTo>
                  <a:lnTo>
                    <a:pt x="1178496" y="827328"/>
                  </a:lnTo>
                  <a:lnTo>
                    <a:pt x="1186865" y="824344"/>
                  </a:lnTo>
                  <a:lnTo>
                    <a:pt x="1192847" y="815365"/>
                  </a:lnTo>
                  <a:lnTo>
                    <a:pt x="1196428" y="800404"/>
                  </a:lnTo>
                  <a:lnTo>
                    <a:pt x="1197635" y="779449"/>
                  </a:lnTo>
                  <a:lnTo>
                    <a:pt x="1197635" y="664616"/>
                  </a:lnTo>
                  <a:lnTo>
                    <a:pt x="1196428" y="626592"/>
                  </a:lnTo>
                  <a:lnTo>
                    <a:pt x="1192847" y="593267"/>
                  </a:lnTo>
                  <a:lnTo>
                    <a:pt x="1186865" y="564680"/>
                  </a:lnTo>
                  <a:lnTo>
                    <a:pt x="1178496" y="540791"/>
                  </a:lnTo>
                  <a:lnTo>
                    <a:pt x="1186865" y="537806"/>
                  </a:lnTo>
                  <a:lnTo>
                    <a:pt x="1192847" y="528828"/>
                  </a:lnTo>
                  <a:lnTo>
                    <a:pt x="1196428" y="513880"/>
                  </a:lnTo>
                  <a:lnTo>
                    <a:pt x="1197635" y="492925"/>
                  </a:lnTo>
                  <a:lnTo>
                    <a:pt x="1197635" y="187833"/>
                  </a:lnTo>
                  <a:lnTo>
                    <a:pt x="1188072" y="139966"/>
                  </a:lnTo>
                  <a:lnTo>
                    <a:pt x="1207211" y="120827"/>
                  </a:lnTo>
                  <a:close/>
                </a:path>
                <a:path w="7855584" h="1052195">
                  <a:moveTo>
                    <a:pt x="1354963" y="1047470"/>
                  </a:moveTo>
                  <a:lnTo>
                    <a:pt x="1352562" y="1033119"/>
                  </a:lnTo>
                  <a:lnTo>
                    <a:pt x="1341805" y="1025347"/>
                  </a:lnTo>
                  <a:lnTo>
                    <a:pt x="1332814" y="1027137"/>
                  </a:lnTo>
                  <a:lnTo>
                    <a:pt x="1325638" y="1037894"/>
                  </a:lnTo>
                  <a:lnTo>
                    <a:pt x="1350772" y="1048664"/>
                  </a:lnTo>
                  <a:lnTo>
                    <a:pt x="1354963" y="1047470"/>
                  </a:lnTo>
                  <a:close/>
                </a:path>
                <a:path w="7855584" h="1052195">
                  <a:moveTo>
                    <a:pt x="1359141" y="943394"/>
                  </a:moveTo>
                  <a:lnTo>
                    <a:pt x="1357350" y="933818"/>
                  </a:lnTo>
                  <a:lnTo>
                    <a:pt x="1337602" y="927836"/>
                  </a:lnTo>
                  <a:lnTo>
                    <a:pt x="1333411" y="928433"/>
                  </a:lnTo>
                  <a:lnTo>
                    <a:pt x="1335214" y="937387"/>
                  </a:lnTo>
                  <a:lnTo>
                    <a:pt x="1345387" y="945781"/>
                  </a:lnTo>
                  <a:lnTo>
                    <a:pt x="1359141" y="943394"/>
                  </a:lnTo>
                  <a:close/>
                </a:path>
                <a:path w="7855584" h="1052195">
                  <a:moveTo>
                    <a:pt x="2204440" y="245859"/>
                  </a:moveTo>
                  <a:lnTo>
                    <a:pt x="2081199" y="198615"/>
                  </a:lnTo>
                  <a:lnTo>
                    <a:pt x="2081199" y="151345"/>
                  </a:lnTo>
                  <a:lnTo>
                    <a:pt x="2090775" y="141782"/>
                  </a:lnTo>
                  <a:lnTo>
                    <a:pt x="2074278" y="128282"/>
                  </a:lnTo>
                  <a:lnTo>
                    <a:pt x="2062505" y="115900"/>
                  </a:lnTo>
                  <a:lnTo>
                    <a:pt x="2061083" y="113652"/>
                  </a:lnTo>
                  <a:lnTo>
                    <a:pt x="2055431" y="104648"/>
                  </a:lnTo>
                  <a:lnTo>
                    <a:pt x="2053082" y="94513"/>
                  </a:lnTo>
                  <a:lnTo>
                    <a:pt x="2043518" y="94513"/>
                  </a:lnTo>
                  <a:lnTo>
                    <a:pt x="2043518" y="113652"/>
                  </a:lnTo>
                  <a:lnTo>
                    <a:pt x="1977123" y="104076"/>
                  </a:lnTo>
                  <a:lnTo>
                    <a:pt x="1977123" y="47256"/>
                  </a:lnTo>
                  <a:lnTo>
                    <a:pt x="1977123" y="38290"/>
                  </a:lnTo>
                  <a:lnTo>
                    <a:pt x="1972411" y="25133"/>
                  </a:lnTo>
                  <a:lnTo>
                    <a:pt x="1958276" y="14363"/>
                  </a:lnTo>
                  <a:lnTo>
                    <a:pt x="1934718" y="5981"/>
                  </a:lnTo>
                  <a:lnTo>
                    <a:pt x="1901736" y="0"/>
                  </a:lnTo>
                  <a:lnTo>
                    <a:pt x="1876869" y="2946"/>
                  </a:lnTo>
                  <a:lnTo>
                    <a:pt x="1859114" y="11811"/>
                  </a:lnTo>
                  <a:lnTo>
                    <a:pt x="1848446" y="26581"/>
                  </a:lnTo>
                  <a:lnTo>
                    <a:pt x="1844903" y="47256"/>
                  </a:lnTo>
                  <a:lnTo>
                    <a:pt x="1835340" y="47256"/>
                  </a:lnTo>
                  <a:lnTo>
                    <a:pt x="1826361" y="38290"/>
                  </a:lnTo>
                  <a:lnTo>
                    <a:pt x="1832381" y="64566"/>
                  </a:lnTo>
                  <a:lnTo>
                    <a:pt x="1850440" y="93776"/>
                  </a:lnTo>
                  <a:lnTo>
                    <a:pt x="1880527" y="125882"/>
                  </a:lnTo>
                  <a:lnTo>
                    <a:pt x="1922665" y="160921"/>
                  </a:lnTo>
                  <a:lnTo>
                    <a:pt x="1938223" y="162674"/>
                  </a:lnTo>
                  <a:lnTo>
                    <a:pt x="1936432" y="167944"/>
                  </a:lnTo>
                  <a:lnTo>
                    <a:pt x="1917293" y="176733"/>
                  </a:lnTo>
                  <a:lnTo>
                    <a:pt x="1880806" y="189039"/>
                  </a:lnTo>
                  <a:lnTo>
                    <a:pt x="1878076" y="205079"/>
                  </a:lnTo>
                  <a:lnTo>
                    <a:pt x="1869884" y="221488"/>
                  </a:lnTo>
                  <a:lnTo>
                    <a:pt x="1856232" y="238277"/>
                  </a:lnTo>
                  <a:lnTo>
                    <a:pt x="1837131" y="255435"/>
                  </a:lnTo>
                  <a:lnTo>
                    <a:pt x="1838921" y="293116"/>
                  </a:lnTo>
                  <a:lnTo>
                    <a:pt x="1838921" y="302691"/>
                  </a:lnTo>
                  <a:lnTo>
                    <a:pt x="1840750" y="321576"/>
                  </a:lnTo>
                  <a:lnTo>
                    <a:pt x="1837867" y="340525"/>
                  </a:lnTo>
                  <a:lnTo>
                    <a:pt x="1830273" y="359562"/>
                  </a:lnTo>
                  <a:lnTo>
                    <a:pt x="1817979" y="378663"/>
                  </a:lnTo>
                  <a:lnTo>
                    <a:pt x="1844903" y="369087"/>
                  </a:lnTo>
                  <a:lnTo>
                    <a:pt x="1844903" y="397217"/>
                  </a:lnTo>
                  <a:lnTo>
                    <a:pt x="1835340" y="406781"/>
                  </a:lnTo>
                  <a:lnTo>
                    <a:pt x="1816798" y="463626"/>
                  </a:lnTo>
                  <a:lnTo>
                    <a:pt x="1795437" y="546328"/>
                  </a:lnTo>
                  <a:lnTo>
                    <a:pt x="1775650" y="605396"/>
                  </a:lnTo>
                  <a:lnTo>
                    <a:pt x="1757451" y="640842"/>
                  </a:lnTo>
                  <a:lnTo>
                    <a:pt x="1740814" y="652665"/>
                  </a:lnTo>
                  <a:lnTo>
                    <a:pt x="1731238" y="652665"/>
                  </a:lnTo>
                  <a:lnTo>
                    <a:pt x="1703120" y="623938"/>
                  </a:lnTo>
                  <a:lnTo>
                    <a:pt x="1684210" y="548627"/>
                  </a:lnTo>
                  <a:lnTo>
                    <a:pt x="1667230" y="487349"/>
                  </a:lnTo>
                  <a:lnTo>
                    <a:pt x="1652155" y="440093"/>
                  </a:lnTo>
                  <a:lnTo>
                    <a:pt x="1646542" y="425919"/>
                  </a:lnTo>
                  <a:lnTo>
                    <a:pt x="1638998" y="406857"/>
                  </a:lnTo>
                  <a:lnTo>
                    <a:pt x="1627759" y="387642"/>
                  </a:lnTo>
                  <a:lnTo>
                    <a:pt x="1605534" y="312267"/>
                  </a:lnTo>
                  <a:lnTo>
                    <a:pt x="1580489" y="227317"/>
                  </a:lnTo>
                  <a:lnTo>
                    <a:pt x="1572183" y="179539"/>
                  </a:lnTo>
                  <a:lnTo>
                    <a:pt x="1547291" y="141478"/>
                  </a:lnTo>
                  <a:lnTo>
                    <a:pt x="1505788" y="113131"/>
                  </a:lnTo>
                  <a:lnTo>
                    <a:pt x="1447685" y="94513"/>
                  </a:lnTo>
                  <a:lnTo>
                    <a:pt x="1421879" y="98666"/>
                  </a:lnTo>
                  <a:lnTo>
                    <a:pt x="1400721" y="111125"/>
                  </a:lnTo>
                  <a:lnTo>
                    <a:pt x="1384198" y="131876"/>
                  </a:lnTo>
                  <a:lnTo>
                    <a:pt x="1377429" y="148412"/>
                  </a:lnTo>
                  <a:lnTo>
                    <a:pt x="1373505" y="145351"/>
                  </a:lnTo>
                  <a:lnTo>
                    <a:pt x="1334020" y="137591"/>
                  </a:lnTo>
                  <a:lnTo>
                    <a:pt x="1311884" y="180644"/>
                  </a:lnTo>
                  <a:lnTo>
                    <a:pt x="1339405" y="214160"/>
                  </a:lnTo>
                  <a:lnTo>
                    <a:pt x="1365719" y="219544"/>
                  </a:lnTo>
                  <a:lnTo>
                    <a:pt x="1381887" y="208635"/>
                  </a:lnTo>
                  <a:lnTo>
                    <a:pt x="1381887" y="236283"/>
                  </a:lnTo>
                  <a:lnTo>
                    <a:pt x="1363345" y="236283"/>
                  </a:lnTo>
                  <a:lnTo>
                    <a:pt x="1363345" y="245859"/>
                  </a:lnTo>
                  <a:lnTo>
                    <a:pt x="1372323" y="255435"/>
                  </a:lnTo>
                  <a:lnTo>
                    <a:pt x="1353781" y="255435"/>
                  </a:lnTo>
                  <a:lnTo>
                    <a:pt x="1363345" y="283552"/>
                  </a:lnTo>
                  <a:lnTo>
                    <a:pt x="1353781" y="293116"/>
                  </a:lnTo>
                  <a:lnTo>
                    <a:pt x="1344206" y="293116"/>
                  </a:lnTo>
                  <a:lnTo>
                    <a:pt x="1353693" y="321576"/>
                  </a:lnTo>
                  <a:lnTo>
                    <a:pt x="1353781" y="331419"/>
                  </a:lnTo>
                  <a:lnTo>
                    <a:pt x="1344206" y="340385"/>
                  </a:lnTo>
                  <a:lnTo>
                    <a:pt x="1363345" y="340385"/>
                  </a:lnTo>
                  <a:lnTo>
                    <a:pt x="1363345" y="312267"/>
                  </a:lnTo>
                  <a:lnTo>
                    <a:pt x="1372323" y="321843"/>
                  </a:lnTo>
                  <a:lnTo>
                    <a:pt x="1381887" y="321843"/>
                  </a:lnTo>
                  <a:lnTo>
                    <a:pt x="1391450" y="312267"/>
                  </a:lnTo>
                  <a:lnTo>
                    <a:pt x="1400429" y="340385"/>
                  </a:lnTo>
                  <a:lnTo>
                    <a:pt x="1391450" y="349961"/>
                  </a:lnTo>
                  <a:lnTo>
                    <a:pt x="1391450" y="567702"/>
                  </a:lnTo>
                  <a:lnTo>
                    <a:pt x="1381887" y="576681"/>
                  </a:lnTo>
                  <a:lnTo>
                    <a:pt x="1400429" y="605383"/>
                  </a:lnTo>
                  <a:lnTo>
                    <a:pt x="1391450" y="605383"/>
                  </a:lnTo>
                  <a:lnTo>
                    <a:pt x="1381963" y="858062"/>
                  </a:lnTo>
                  <a:lnTo>
                    <a:pt x="1381887" y="879373"/>
                  </a:lnTo>
                  <a:lnTo>
                    <a:pt x="1372323" y="888949"/>
                  </a:lnTo>
                  <a:lnTo>
                    <a:pt x="1447685" y="945184"/>
                  </a:lnTo>
                  <a:lnTo>
                    <a:pt x="1514094" y="898525"/>
                  </a:lnTo>
                  <a:lnTo>
                    <a:pt x="1507197" y="858062"/>
                  </a:lnTo>
                  <a:lnTo>
                    <a:pt x="1501838" y="810374"/>
                  </a:lnTo>
                  <a:lnTo>
                    <a:pt x="1498015" y="755446"/>
                  </a:lnTo>
                  <a:lnTo>
                    <a:pt x="1495717" y="693305"/>
                  </a:lnTo>
                  <a:lnTo>
                    <a:pt x="1494955" y="623938"/>
                  </a:lnTo>
                  <a:lnTo>
                    <a:pt x="1494955" y="614959"/>
                  </a:lnTo>
                  <a:lnTo>
                    <a:pt x="1485976" y="605383"/>
                  </a:lnTo>
                  <a:lnTo>
                    <a:pt x="1504530" y="576681"/>
                  </a:lnTo>
                  <a:lnTo>
                    <a:pt x="1485976" y="434898"/>
                  </a:lnTo>
                  <a:lnTo>
                    <a:pt x="1485976" y="425919"/>
                  </a:lnTo>
                  <a:lnTo>
                    <a:pt x="1542199" y="425919"/>
                  </a:lnTo>
                  <a:lnTo>
                    <a:pt x="1599044" y="595833"/>
                  </a:lnTo>
                  <a:lnTo>
                    <a:pt x="1599018" y="605396"/>
                  </a:lnTo>
                  <a:lnTo>
                    <a:pt x="1589468" y="614959"/>
                  </a:lnTo>
                  <a:lnTo>
                    <a:pt x="1618183" y="643089"/>
                  </a:lnTo>
                  <a:lnTo>
                    <a:pt x="1608607" y="671195"/>
                  </a:lnTo>
                  <a:lnTo>
                    <a:pt x="1627759" y="709485"/>
                  </a:lnTo>
                  <a:lnTo>
                    <a:pt x="1627759" y="718464"/>
                  </a:lnTo>
                  <a:lnTo>
                    <a:pt x="1618183" y="728014"/>
                  </a:lnTo>
                  <a:lnTo>
                    <a:pt x="1665452" y="775296"/>
                  </a:lnTo>
                  <a:lnTo>
                    <a:pt x="1655876" y="841692"/>
                  </a:lnTo>
                  <a:lnTo>
                    <a:pt x="1679498" y="882777"/>
                  </a:lnTo>
                  <a:lnTo>
                    <a:pt x="1703120" y="912126"/>
                  </a:lnTo>
                  <a:lnTo>
                    <a:pt x="1726755" y="929741"/>
                  </a:lnTo>
                  <a:lnTo>
                    <a:pt x="1750390" y="935609"/>
                  </a:lnTo>
                  <a:lnTo>
                    <a:pt x="1807222" y="898525"/>
                  </a:lnTo>
                  <a:lnTo>
                    <a:pt x="1788083" y="841692"/>
                  </a:lnTo>
                  <a:lnTo>
                    <a:pt x="1797646" y="812977"/>
                  </a:lnTo>
                  <a:lnTo>
                    <a:pt x="1804149" y="804862"/>
                  </a:lnTo>
                  <a:lnTo>
                    <a:pt x="1823669" y="799071"/>
                  </a:lnTo>
                  <a:lnTo>
                    <a:pt x="1856193" y="795578"/>
                  </a:lnTo>
                  <a:lnTo>
                    <a:pt x="1901736" y="794423"/>
                  </a:lnTo>
                  <a:lnTo>
                    <a:pt x="1901736" y="784872"/>
                  </a:lnTo>
                  <a:lnTo>
                    <a:pt x="1864042" y="775296"/>
                  </a:lnTo>
                  <a:lnTo>
                    <a:pt x="1826361" y="784872"/>
                  </a:lnTo>
                  <a:lnTo>
                    <a:pt x="1816798" y="784872"/>
                  </a:lnTo>
                  <a:lnTo>
                    <a:pt x="1826361" y="775296"/>
                  </a:lnTo>
                  <a:lnTo>
                    <a:pt x="1826361" y="765721"/>
                  </a:lnTo>
                  <a:lnTo>
                    <a:pt x="1816798" y="756742"/>
                  </a:lnTo>
                  <a:lnTo>
                    <a:pt x="1844903" y="709485"/>
                  </a:lnTo>
                  <a:lnTo>
                    <a:pt x="1835340" y="709485"/>
                  </a:lnTo>
                  <a:lnTo>
                    <a:pt x="1859902" y="652665"/>
                  </a:lnTo>
                  <a:lnTo>
                    <a:pt x="1864042" y="643089"/>
                  </a:lnTo>
                  <a:lnTo>
                    <a:pt x="1854479" y="614959"/>
                  </a:lnTo>
                  <a:lnTo>
                    <a:pt x="1879930" y="546328"/>
                  </a:lnTo>
                  <a:lnTo>
                    <a:pt x="1900834" y="496963"/>
                  </a:lnTo>
                  <a:lnTo>
                    <a:pt x="1917509" y="466115"/>
                  </a:lnTo>
                  <a:lnTo>
                    <a:pt x="1929853" y="454050"/>
                  </a:lnTo>
                  <a:lnTo>
                    <a:pt x="1939429" y="454050"/>
                  </a:lnTo>
                  <a:lnTo>
                    <a:pt x="1968144" y="473189"/>
                  </a:lnTo>
                  <a:lnTo>
                    <a:pt x="1958568" y="662241"/>
                  </a:lnTo>
                  <a:lnTo>
                    <a:pt x="1958568" y="680770"/>
                  </a:lnTo>
                  <a:lnTo>
                    <a:pt x="1977123" y="737590"/>
                  </a:lnTo>
                  <a:lnTo>
                    <a:pt x="1968144" y="737590"/>
                  </a:lnTo>
                  <a:lnTo>
                    <a:pt x="1966341" y="758278"/>
                  </a:lnTo>
                  <a:lnTo>
                    <a:pt x="1960956" y="773061"/>
                  </a:lnTo>
                  <a:lnTo>
                    <a:pt x="1951990" y="781913"/>
                  </a:lnTo>
                  <a:lnTo>
                    <a:pt x="1939429" y="784872"/>
                  </a:lnTo>
                  <a:lnTo>
                    <a:pt x="1929853" y="775296"/>
                  </a:lnTo>
                  <a:lnTo>
                    <a:pt x="1911311" y="794423"/>
                  </a:lnTo>
                  <a:lnTo>
                    <a:pt x="1968144" y="794423"/>
                  </a:lnTo>
                  <a:lnTo>
                    <a:pt x="1966341" y="820216"/>
                  </a:lnTo>
                  <a:lnTo>
                    <a:pt x="1960956" y="846175"/>
                  </a:lnTo>
                  <a:lnTo>
                    <a:pt x="1951990" y="872274"/>
                  </a:lnTo>
                  <a:lnTo>
                    <a:pt x="1939429" y="898525"/>
                  </a:lnTo>
                  <a:lnTo>
                    <a:pt x="1959495" y="914755"/>
                  </a:lnTo>
                  <a:lnTo>
                    <a:pt x="1977263" y="926338"/>
                  </a:lnTo>
                  <a:lnTo>
                    <a:pt x="1992693" y="933284"/>
                  </a:lnTo>
                  <a:lnTo>
                    <a:pt x="2005825" y="935609"/>
                  </a:lnTo>
                  <a:lnTo>
                    <a:pt x="2042985" y="929741"/>
                  </a:lnTo>
                  <a:lnTo>
                    <a:pt x="2069528" y="912126"/>
                  </a:lnTo>
                  <a:lnTo>
                    <a:pt x="2085467" y="882777"/>
                  </a:lnTo>
                  <a:lnTo>
                    <a:pt x="2090775" y="841692"/>
                  </a:lnTo>
                  <a:lnTo>
                    <a:pt x="2081199" y="794423"/>
                  </a:lnTo>
                  <a:lnTo>
                    <a:pt x="2204440" y="794423"/>
                  </a:lnTo>
                  <a:lnTo>
                    <a:pt x="2204440" y="784872"/>
                  </a:lnTo>
                  <a:lnTo>
                    <a:pt x="2204440" y="775296"/>
                  </a:lnTo>
                  <a:lnTo>
                    <a:pt x="2185289" y="756742"/>
                  </a:lnTo>
                  <a:lnTo>
                    <a:pt x="2166150" y="756742"/>
                  </a:lnTo>
                  <a:lnTo>
                    <a:pt x="2166150" y="784872"/>
                  </a:lnTo>
                  <a:lnTo>
                    <a:pt x="2138045" y="784872"/>
                  </a:lnTo>
                  <a:lnTo>
                    <a:pt x="2090775" y="775296"/>
                  </a:lnTo>
                  <a:lnTo>
                    <a:pt x="2081199" y="784872"/>
                  </a:lnTo>
                  <a:lnTo>
                    <a:pt x="2081199" y="567702"/>
                  </a:lnTo>
                  <a:lnTo>
                    <a:pt x="2068106" y="454050"/>
                  </a:lnTo>
                  <a:lnTo>
                    <a:pt x="2062657" y="406781"/>
                  </a:lnTo>
                  <a:lnTo>
                    <a:pt x="2081199" y="387642"/>
                  </a:lnTo>
                  <a:lnTo>
                    <a:pt x="2081199" y="369087"/>
                  </a:lnTo>
                  <a:lnTo>
                    <a:pt x="2081199" y="321843"/>
                  </a:lnTo>
                  <a:lnTo>
                    <a:pt x="2138045" y="321843"/>
                  </a:lnTo>
                  <a:lnTo>
                    <a:pt x="2161248" y="319443"/>
                  </a:lnTo>
                  <a:lnTo>
                    <a:pt x="2180056" y="312267"/>
                  </a:lnTo>
                  <a:lnTo>
                    <a:pt x="2194445" y="300304"/>
                  </a:lnTo>
                  <a:lnTo>
                    <a:pt x="2204440" y="283552"/>
                  </a:lnTo>
                  <a:lnTo>
                    <a:pt x="2204440" y="245859"/>
                  </a:lnTo>
                  <a:close/>
                </a:path>
                <a:path w="7855584" h="1052195">
                  <a:moveTo>
                    <a:pt x="2325281" y="1007389"/>
                  </a:moveTo>
                  <a:lnTo>
                    <a:pt x="2321077" y="999655"/>
                  </a:lnTo>
                  <a:lnTo>
                    <a:pt x="2316886" y="993787"/>
                  </a:lnTo>
                  <a:lnTo>
                    <a:pt x="2312708" y="989774"/>
                  </a:lnTo>
                  <a:lnTo>
                    <a:pt x="2308517" y="987640"/>
                  </a:lnTo>
                  <a:lnTo>
                    <a:pt x="2300147" y="987640"/>
                  </a:lnTo>
                  <a:lnTo>
                    <a:pt x="2245106" y="1022934"/>
                  </a:lnTo>
                  <a:lnTo>
                    <a:pt x="2258263" y="1034300"/>
                  </a:lnTo>
                  <a:lnTo>
                    <a:pt x="2274430" y="1034300"/>
                  </a:lnTo>
                  <a:lnTo>
                    <a:pt x="2325281" y="1007389"/>
                  </a:lnTo>
                  <a:close/>
                </a:path>
                <a:path w="7855584" h="1052195">
                  <a:moveTo>
                    <a:pt x="2782316" y="863815"/>
                  </a:moveTo>
                  <a:lnTo>
                    <a:pt x="2750604" y="832116"/>
                  </a:lnTo>
                  <a:lnTo>
                    <a:pt x="2719501" y="801014"/>
                  </a:lnTo>
                  <a:lnTo>
                    <a:pt x="2672245" y="801014"/>
                  </a:lnTo>
                  <a:lnTo>
                    <a:pt x="2640533" y="832116"/>
                  </a:lnTo>
                  <a:lnTo>
                    <a:pt x="2624975" y="832116"/>
                  </a:lnTo>
                  <a:lnTo>
                    <a:pt x="2609431" y="816559"/>
                  </a:lnTo>
                  <a:lnTo>
                    <a:pt x="2467648" y="816559"/>
                  </a:lnTo>
                  <a:lnTo>
                    <a:pt x="2452090" y="832116"/>
                  </a:lnTo>
                  <a:lnTo>
                    <a:pt x="2404834" y="801014"/>
                  </a:lnTo>
                  <a:lnTo>
                    <a:pt x="2389289" y="753732"/>
                  </a:lnTo>
                  <a:lnTo>
                    <a:pt x="2404834" y="738174"/>
                  </a:lnTo>
                  <a:lnTo>
                    <a:pt x="2389289" y="690930"/>
                  </a:lnTo>
                  <a:lnTo>
                    <a:pt x="2404834" y="611974"/>
                  </a:lnTo>
                  <a:lnTo>
                    <a:pt x="2404834" y="596417"/>
                  </a:lnTo>
                  <a:lnTo>
                    <a:pt x="2389289" y="580872"/>
                  </a:lnTo>
                  <a:lnTo>
                    <a:pt x="2420391" y="549160"/>
                  </a:lnTo>
                  <a:lnTo>
                    <a:pt x="2530462" y="549160"/>
                  </a:lnTo>
                  <a:lnTo>
                    <a:pt x="2640533" y="565315"/>
                  </a:lnTo>
                  <a:lnTo>
                    <a:pt x="2652572" y="549160"/>
                  </a:lnTo>
                  <a:lnTo>
                    <a:pt x="2687790" y="501891"/>
                  </a:lnTo>
                  <a:lnTo>
                    <a:pt x="2687790" y="486333"/>
                  </a:lnTo>
                  <a:lnTo>
                    <a:pt x="2667304" y="455231"/>
                  </a:lnTo>
                  <a:lnTo>
                    <a:pt x="2656675" y="439089"/>
                  </a:lnTo>
                  <a:lnTo>
                    <a:pt x="2593873" y="455231"/>
                  </a:lnTo>
                  <a:lnTo>
                    <a:pt x="2530462" y="439089"/>
                  </a:lnTo>
                  <a:lnTo>
                    <a:pt x="2514904" y="439089"/>
                  </a:lnTo>
                  <a:lnTo>
                    <a:pt x="2404834" y="455231"/>
                  </a:lnTo>
                  <a:lnTo>
                    <a:pt x="2389289" y="439089"/>
                  </a:lnTo>
                  <a:lnTo>
                    <a:pt x="2404834" y="376262"/>
                  </a:lnTo>
                  <a:lnTo>
                    <a:pt x="2389289" y="235089"/>
                  </a:lnTo>
                  <a:lnTo>
                    <a:pt x="2389289" y="218948"/>
                  </a:lnTo>
                  <a:lnTo>
                    <a:pt x="2404834" y="203390"/>
                  </a:lnTo>
                  <a:lnTo>
                    <a:pt x="2562161" y="218948"/>
                  </a:lnTo>
                  <a:lnTo>
                    <a:pt x="2687790" y="218948"/>
                  </a:lnTo>
                  <a:lnTo>
                    <a:pt x="2766758" y="203390"/>
                  </a:lnTo>
                  <a:lnTo>
                    <a:pt x="2766758" y="125018"/>
                  </a:lnTo>
                  <a:lnTo>
                    <a:pt x="2735046" y="93306"/>
                  </a:lnTo>
                  <a:lnTo>
                    <a:pt x="2294763" y="93306"/>
                  </a:lnTo>
                  <a:lnTo>
                    <a:pt x="2280170" y="101168"/>
                  </a:lnTo>
                  <a:lnTo>
                    <a:pt x="2267534" y="124714"/>
                  </a:lnTo>
                  <a:lnTo>
                    <a:pt x="2256840" y="163982"/>
                  </a:lnTo>
                  <a:lnTo>
                    <a:pt x="2248103" y="218948"/>
                  </a:lnTo>
                  <a:lnTo>
                    <a:pt x="2279218" y="407974"/>
                  </a:lnTo>
                  <a:lnTo>
                    <a:pt x="2263660" y="423532"/>
                  </a:lnTo>
                  <a:lnTo>
                    <a:pt x="2263660" y="439089"/>
                  </a:lnTo>
                  <a:lnTo>
                    <a:pt x="2279218" y="501891"/>
                  </a:lnTo>
                  <a:lnTo>
                    <a:pt x="2263660" y="565315"/>
                  </a:lnTo>
                  <a:lnTo>
                    <a:pt x="2263660" y="784872"/>
                  </a:lnTo>
                  <a:lnTo>
                    <a:pt x="2222982" y="784872"/>
                  </a:lnTo>
                  <a:lnTo>
                    <a:pt x="2222982" y="794423"/>
                  </a:lnTo>
                  <a:lnTo>
                    <a:pt x="2263660" y="794423"/>
                  </a:lnTo>
                  <a:lnTo>
                    <a:pt x="2263660" y="894918"/>
                  </a:lnTo>
                  <a:lnTo>
                    <a:pt x="2310917" y="942174"/>
                  </a:lnTo>
                  <a:lnTo>
                    <a:pt x="2452090" y="942174"/>
                  </a:lnTo>
                  <a:lnTo>
                    <a:pt x="2593873" y="926617"/>
                  </a:lnTo>
                  <a:lnTo>
                    <a:pt x="2703944" y="942174"/>
                  </a:lnTo>
                  <a:lnTo>
                    <a:pt x="2735046" y="942174"/>
                  </a:lnTo>
                  <a:lnTo>
                    <a:pt x="2750604" y="926617"/>
                  </a:lnTo>
                  <a:lnTo>
                    <a:pt x="2782316" y="894918"/>
                  </a:lnTo>
                  <a:lnTo>
                    <a:pt x="2782316" y="863815"/>
                  </a:lnTo>
                  <a:close/>
                </a:path>
                <a:path w="7855584" h="1052195">
                  <a:moveTo>
                    <a:pt x="3796893" y="693940"/>
                  </a:moveTo>
                  <a:lnTo>
                    <a:pt x="3792143" y="667613"/>
                  </a:lnTo>
                  <a:lnTo>
                    <a:pt x="3777881" y="647865"/>
                  </a:lnTo>
                  <a:lnTo>
                    <a:pt x="3754145" y="634707"/>
                  </a:lnTo>
                  <a:lnTo>
                    <a:pt x="3720909" y="628129"/>
                  </a:lnTo>
                  <a:lnTo>
                    <a:pt x="3701770" y="628129"/>
                  </a:lnTo>
                  <a:lnTo>
                    <a:pt x="3673652" y="646658"/>
                  </a:lnTo>
                  <a:lnTo>
                    <a:pt x="3647249" y="701141"/>
                  </a:lnTo>
                  <a:lnTo>
                    <a:pt x="3619512" y="746125"/>
                  </a:lnTo>
                  <a:lnTo>
                    <a:pt x="3590417" y="781608"/>
                  </a:lnTo>
                  <a:lnTo>
                    <a:pt x="3559987" y="807593"/>
                  </a:lnTo>
                  <a:lnTo>
                    <a:pt x="3475050" y="807593"/>
                  </a:lnTo>
                  <a:lnTo>
                    <a:pt x="3431540" y="786790"/>
                  </a:lnTo>
                  <a:lnTo>
                    <a:pt x="3395942" y="757923"/>
                  </a:lnTo>
                  <a:lnTo>
                    <a:pt x="3368256" y="720991"/>
                  </a:lnTo>
                  <a:lnTo>
                    <a:pt x="3348482" y="675970"/>
                  </a:lnTo>
                  <a:lnTo>
                    <a:pt x="3336620" y="622884"/>
                  </a:lnTo>
                  <a:lnTo>
                    <a:pt x="3332670" y="561733"/>
                  </a:lnTo>
                  <a:lnTo>
                    <a:pt x="3332670" y="476770"/>
                  </a:lnTo>
                  <a:lnTo>
                    <a:pt x="3323704" y="428929"/>
                  </a:lnTo>
                  <a:lnTo>
                    <a:pt x="3361385" y="343966"/>
                  </a:lnTo>
                  <a:lnTo>
                    <a:pt x="3361385" y="334391"/>
                  </a:lnTo>
                  <a:lnTo>
                    <a:pt x="3351822" y="324827"/>
                  </a:lnTo>
                  <a:lnTo>
                    <a:pt x="3370961" y="296722"/>
                  </a:lnTo>
                  <a:lnTo>
                    <a:pt x="3397681" y="255371"/>
                  </a:lnTo>
                  <a:lnTo>
                    <a:pt x="3431806" y="225831"/>
                  </a:lnTo>
                  <a:lnTo>
                    <a:pt x="3473348" y="208102"/>
                  </a:lnTo>
                  <a:lnTo>
                    <a:pt x="3522294" y="202196"/>
                  </a:lnTo>
                  <a:lnTo>
                    <a:pt x="3540620" y="204546"/>
                  </a:lnTo>
                  <a:lnTo>
                    <a:pt x="3560889" y="211607"/>
                  </a:lnTo>
                  <a:lnTo>
                    <a:pt x="3583101" y="223393"/>
                  </a:lnTo>
                  <a:lnTo>
                    <a:pt x="3607257" y="239890"/>
                  </a:lnTo>
                  <a:lnTo>
                    <a:pt x="3637089" y="304685"/>
                  </a:lnTo>
                  <a:lnTo>
                    <a:pt x="3664381" y="353098"/>
                  </a:lnTo>
                  <a:lnTo>
                    <a:pt x="3689121" y="385140"/>
                  </a:lnTo>
                  <a:lnTo>
                    <a:pt x="3711333" y="400799"/>
                  </a:lnTo>
                  <a:lnTo>
                    <a:pt x="3787317" y="363118"/>
                  </a:lnTo>
                  <a:lnTo>
                    <a:pt x="3787317" y="334391"/>
                  </a:lnTo>
                  <a:lnTo>
                    <a:pt x="3749027" y="230314"/>
                  </a:lnTo>
                  <a:lnTo>
                    <a:pt x="3726192" y="192697"/>
                  </a:lnTo>
                  <a:lnTo>
                    <a:pt x="3697020" y="160870"/>
                  </a:lnTo>
                  <a:lnTo>
                    <a:pt x="3661486" y="134823"/>
                  </a:lnTo>
                  <a:lnTo>
                    <a:pt x="3619614" y="114566"/>
                  </a:lnTo>
                  <a:lnTo>
                    <a:pt x="3571392" y="100101"/>
                  </a:lnTo>
                  <a:lnTo>
                    <a:pt x="3516820" y="91414"/>
                  </a:lnTo>
                  <a:lnTo>
                    <a:pt x="3455898" y="88531"/>
                  </a:lnTo>
                  <a:lnTo>
                    <a:pt x="3418217" y="98107"/>
                  </a:lnTo>
                  <a:lnTo>
                    <a:pt x="3372510" y="126288"/>
                  </a:lnTo>
                  <a:lnTo>
                    <a:pt x="3332188" y="157429"/>
                  </a:lnTo>
                  <a:lnTo>
                    <a:pt x="3297237" y="191490"/>
                  </a:lnTo>
                  <a:lnTo>
                    <a:pt x="3267672" y="228498"/>
                  </a:lnTo>
                  <a:lnTo>
                    <a:pt x="3243478" y="268452"/>
                  </a:lnTo>
                  <a:lnTo>
                    <a:pt x="3224657" y="311340"/>
                  </a:lnTo>
                  <a:lnTo>
                    <a:pt x="3211207" y="357162"/>
                  </a:lnTo>
                  <a:lnTo>
                    <a:pt x="3203143" y="405930"/>
                  </a:lnTo>
                  <a:lnTo>
                    <a:pt x="3200463" y="457631"/>
                  </a:lnTo>
                  <a:lnTo>
                    <a:pt x="3219615" y="485749"/>
                  </a:lnTo>
                  <a:lnTo>
                    <a:pt x="3210039" y="495325"/>
                  </a:lnTo>
                  <a:lnTo>
                    <a:pt x="3210039" y="637108"/>
                  </a:lnTo>
                  <a:lnTo>
                    <a:pt x="3228581" y="656234"/>
                  </a:lnTo>
                  <a:lnTo>
                    <a:pt x="3240392" y="693407"/>
                  </a:lnTo>
                  <a:lnTo>
                    <a:pt x="3250717" y="719950"/>
                  </a:lnTo>
                  <a:lnTo>
                    <a:pt x="3259531" y="735888"/>
                  </a:lnTo>
                  <a:lnTo>
                    <a:pt x="3266859" y="741197"/>
                  </a:lnTo>
                  <a:lnTo>
                    <a:pt x="3257296" y="769912"/>
                  </a:lnTo>
                  <a:lnTo>
                    <a:pt x="3257296" y="779462"/>
                  </a:lnTo>
                  <a:lnTo>
                    <a:pt x="3305048" y="833729"/>
                  </a:lnTo>
                  <a:lnTo>
                    <a:pt x="3347834" y="875944"/>
                  </a:lnTo>
                  <a:lnTo>
                    <a:pt x="3385642" y="906094"/>
                  </a:lnTo>
                  <a:lnTo>
                    <a:pt x="3418471" y="924191"/>
                  </a:lnTo>
                  <a:lnTo>
                    <a:pt x="3446335" y="930224"/>
                  </a:lnTo>
                  <a:lnTo>
                    <a:pt x="3588702" y="930224"/>
                  </a:lnTo>
                  <a:lnTo>
                    <a:pt x="3631209" y="893051"/>
                  </a:lnTo>
                  <a:lnTo>
                    <a:pt x="3664229" y="866508"/>
                  </a:lnTo>
                  <a:lnTo>
                    <a:pt x="3687749" y="850582"/>
                  </a:lnTo>
                  <a:lnTo>
                    <a:pt x="3701770" y="845273"/>
                  </a:lnTo>
                  <a:lnTo>
                    <a:pt x="3722065" y="803287"/>
                  </a:lnTo>
                  <a:lnTo>
                    <a:pt x="3744684" y="764070"/>
                  </a:lnTo>
                  <a:lnTo>
                    <a:pt x="3769626" y="727621"/>
                  </a:lnTo>
                  <a:lnTo>
                    <a:pt x="3796893" y="693940"/>
                  </a:lnTo>
                  <a:close/>
                </a:path>
                <a:path w="7855584" h="1052195">
                  <a:moveTo>
                    <a:pt x="4517136" y="415163"/>
                  </a:moveTo>
                  <a:lnTo>
                    <a:pt x="4507573" y="415163"/>
                  </a:lnTo>
                  <a:lnTo>
                    <a:pt x="4490097" y="354012"/>
                  </a:lnTo>
                  <a:lnTo>
                    <a:pt x="4469993" y="299300"/>
                  </a:lnTo>
                  <a:lnTo>
                    <a:pt x="4447260" y="251015"/>
                  </a:lnTo>
                  <a:lnTo>
                    <a:pt x="4421898" y="209181"/>
                  </a:lnTo>
                  <a:lnTo>
                    <a:pt x="4412589" y="197408"/>
                  </a:lnTo>
                  <a:lnTo>
                    <a:pt x="4393908" y="173774"/>
                  </a:lnTo>
                  <a:lnTo>
                    <a:pt x="4384941" y="165303"/>
                  </a:lnTo>
                  <a:lnTo>
                    <a:pt x="4384941" y="471982"/>
                  </a:lnTo>
                  <a:lnTo>
                    <a:pt x="4376547" y="480237"/>
                  </a:lnTo>
                  <a:lnTo>
                    <a:pt x="4370565" y="505040"/>
                  </a:lnTo>
                  <a:lnTo>
                    <a:pt x="4366984" y="546354"/>
                  </a:lnTo>
                  <a:lnTo>
                    <a:pt x="4365790" y="604202"/>
                  </a:lnTo>
                  <a:lnTo>
                    <a:pt x="4348848" y="667804"/>
                  </a:lnTo>
                  <a:lnTo>
                    <a:pt x="4327957" y="719848"/>
                  </a:lnTo>
                  <a:lnTo>
                    <a:pt x="4303115" y="760323"/>
                  </a:lnTo>
                  <a:lnTo>
                    <a:pt x="4274324" y="789241"/>
                  </a:lnTo>
                  <a:lnTo>
                    <a:pt x="4204868" y="812380"/>
                  </a:lnTo>
                  <a:lnTo>
                    <a:pt x="4157611" y="812380"/>
                  </a:lnTo>
                  <a:lnTo>
                    <a:pt x="4127411" y="788733"/>
                  </a:lnTo>
                  <a:lnTo>
                    <a:pt x="4099839" y="756869"/>
                  </a:lnTo>
                  <a:lnTo>
                    <a:pt x="4074896" y="716813"/>
                  </a:lnTo>
                  <a:lnTo>
                    <a:pt x="4052582" y="668540"/>
                  </a:lnTo>
                  <a:lnTo>
                    <a:pt x="4032885" y="612051"/>
                  </a:lnTo>
                  <a:lnTo>
                    <a:pt x="4015829" y="547370"/>
                  </a:lnTo>
                  <a:lnTo>
                    <a:pt x="4034371" y="519252"/>
                  </a:lnTo>
                  <a:lnTo>
                    <a:pt x="4015829" y="424738"/>
                  </a:lnTo>
                  <a:lnTo>
                    <a:pt x="4063098" y="329615"/>
                  </a:lnTo>
                  <a:lnTo>
                    <a:pt x="4063098" y="320649"/>
                  </a:lnTo>
                  <a:lnTo>
                    <a:pt x="4053522" y="311073"/>
                  </a:lnTo>
                  <a:lnTo>
                    <a:pt x="4084028" y="261340"/>
                  </a:lnTo>
                  <a:lnTo>
                    <a:pt x="4116324" y="225818"/>
                  </a:lnTo>
                  <a:lnTo>
                    <a:pt x="4150423" y="204508"/>
                  </a:lnTo>
                  <a:lnTo>
                    <a:pt x="4186326" y="197408"/>
                  </a:lnTo>
                  <a:lnTo>
                    <a:pt x="4216857" y="202336"/>
                  </a:lnTo>
                  <a:lnTo>
                    <a:pt x="4250067" y="217131"/>
                  </a:lnTo>
                  <a:lnTo>
                    <a:pt x="4285958" y="241782"/>
                  </a:lnTo>
                  <a:lnTo>
                    <a:pt x="4324528" y="276288"/>
                  </a:lnTo>
                  <a:lnTo>
                    <a:pt x="4365790" y="320649"/>
                  </a:lnTo>
                  <a:lnTo>
                    <a:pt x="4356214" y="386448"/>
                  </a:lnTo>
                  <a:lnTo>
                    <a:pt x="4384941" y="471982"/>
                  </a:lnTo>
                  <a:lnTo>
                    <a:pt x="4384941" y="165303"/>
                  </a:lnTo>
                  <a:lnTo>
                    <a:pt x="4363275" y="144818"/>
                  </a:lnTo>
                  <a:lnTo>
                    <a:pt x="4330014" y="122288"/>
                  </a:lnTo>
                  <a:lnTo>
                    <a:pt x="4294111" y="106184"/>
                  </a:lnTo>
                  <a:lnTo>
                    <a:pt x="4255592" y="96532"/>
                  </a:lnTo>
                  <a:lnTo>
                    <a:pt x="4214444" y="93319"/>
                  </a:lnTo>
                  <a:lnTo>
                    <a:pt x="4195292" y="93319"/>
                  </a:lnTo>
                  <a:lnTo>
                    <a:pt x="4141368" y="98628"/>
                  </a:lnTo>
                  <a:lnTo>
                    <a:pt x="4090301" y="114554"/>
                  </a:lnTo>
                  <a:lnTo>
                    <a:pt x="4042079" y="141097"/>
                  </a:lnTo>
                  <a:lnTo>
                    <a:pt x="3996690" y="178269"/>
                  </a:lnTo>
                  <a:lnTo>
                    <a:pt x="3973017" y="223799"/>
                  </a:lnTo>
                  <a:lnTo>
                    <a:pt x="3954056" y="256336"/>
                  </a:lnTo>
                  <a:lnTo>
                    <a:pt x="3939819" y="275844"/>
                  </a:lnTo>
                  <a:lnTo>
                    <a:pt x="3930294" y="282359"/>
                  </a:lnTo>
                  <a:lnTo>
                    <a:pt x="3928529" y="313651"/>
                  </a:lnTo>
                  <a:lnTo>
                    <a:pt x="3923258" y="339940"/>
                  </a:lnTo>
                  <a:lnTo>
                    <a:pt x="3914470" y="361213"/>
                  </a:lnTo>
                  <a:lnTo>
                    <a:pt x="3902176" y="377482"/>
                  </a:lnTo>
                  <a:lnTo>
                    <a:pt x="3902176" y="566521"/>
                  </a:lnTo>
                  <a:lnTo>
                    <a:pt x="3921315" y="623341"/>
                  </a:lnTo>
                  <a:lnTo>
                    <a:pt x="3911739" y="632917"/>
                  </a:lnTo>
                  <a:lnTo>
                    <a:pt x="3911739" y="670598"/>
                  </a:lnTo>
                  <a:lnTo>
                    <a:pt x="3996690" y="821956"/>
                  </a:lnTo>
                  <a:lnTo>
                    <a:pt x="4014965" y="856500"/>
                  </a:lnTo>
                  <a:lnTo>
                    <a:pt x="4041089" y="884770"/>
                  </a:lnTo>
                  <a:lnTo>
                    <a:pt x="4075049" y="906754"/>
                  </a:lnTo>
                  <a:lnTo>
                    <a:pt x="4116857" y="922451"/>
                  </a:lnTo>
                  <a:lnTo>
                    <a:pt x="4166514" y="931862"/>
                  </a:lnTo>
                  <a:lnTo>
                    <a:pt x="4224020" y="935012"/>
                  </a:lnTo>
                  <a:lnTo>
                    <a:pt x="4233583" y="935012"/>
                  </a:lnTo>
                  <a:lnTo>
                    <a:pt x="4243146" y="926033"/>
                  </a:lnTo>
                  <a:lnTo>
                    <a:pt x="4275302" y="919518"/>
                  </a:lnTo>
                  <a:lnTo>
                    <a:pt x="4314329" y="900010"/>
                  </a:lnTo>
                  <a:lnTo>
                    <a:pt x="4360240" y="867486"/>
                  </a:lnTo>
                  <a:lnTo>
                    <a:pt x="4413047" y="821956"/>
                  </a:lnTo>
                  <a:lnTo>
                    <a:pt x="4416514" y="812380"/>
                  </a:lnTo>
                  <a:lnTo>
                    <a:pt x="4425645" y="787222"/>
                  </a:lnTo>
                  <a:lnTo>
                    <a:pt x="4442498" y="753605"/>
                  </a:lnTo>
                  <a:lnTo>
                    <a:pt x="4463631" y="721106"/>
                  </a:lnTo>
                  <a:lnTo>
                    <a:pt x="4489018" y="689749"/>
                  </a:lnTo>
                  <a:lnTo>
                    <a:pt x="4489018" y="670598"/>
                  </a:lnTo>
                  <a:lnTo>
                    <a:pt x="4479455" y="661022"/>
                  </a:lnTo>
                  <a:lnTo>
                    <a:pt x="4487824" y="658063"/>
                  </a:lnTo>
                  <a:lnTo>
                    <a:pt x="4493806" y="649198"/>
                  </a:lnTo>
                  <a:lnTo>
                    <a:pt x="4497387" y="634441"/>
                  </a:lnTo>
                  <a:lnTo>
                    <a:pt x="4498594" y="613765"/>
                  </a:lnTo>
                  <a:lnTo>
                    <a:pt x="4498594" y="585673"/>
                  </a:lnTo>
                  <a:lnTo>
                    <a:pt x="4489018" y="576097"/>
                  </a:lnTo>
                  <a:lnTo>
                    <a:pt x="4497133" y="571944"/>
                  </a:lnTo>
                  <a:lnTo>
                    <a:pt x="4502924" y="559485"/>
                  </a:lnTo>
                  <a:lnTo>
                    <a:pt x="4506404" y="538734"/>
                  </a:lnTo>
                  <a:lnTo>
                    <a:pt x="4507573" y="509689"/>
                  </a:lnTo>
                  <a:lnTo>
                    <a:pt x="4507573" y="424738"/>
                  </a:lnTo>
                  <a:lnTo>
                    <a:pt x="4517136" y="415163"/>
                  </a:lnTo>
                  <a:close/>
                </a:path>
                <a:path w="7855584" h="1052195">
                  <a:moveTo>
                    <a:pt x="5187747" y="136398"/>
                  </a:moveTo>
                  <a:lnTo>
                    <a:pt x="5170462" y="111531"/>
                  </a:lnTo>
                  <a:lnTo>
                    <a:pt x="5155133" y="93764"/>
                  </a:lnTo>
                  <a:lnTo>
                    <a:pt x="5141747" y="83108"/>
                  </a:lnTo>
                  <a:lnTo>
                    <a:pt x="5130317" y="79565"/>
                  </a:lnTo>
                  <a:lnTo>
                    <a:pt x="5112093" y="81953"/>
                  </a:lnTo>
                  <a:lnTo>
                    <a:pt x="5093360" y="89128"/>
                  </a:lnTo>
                  <a:lnTo>
                    <a:pt x="5074107" y="101104"/>
                  </a:lnTo>
                  <a:lnTo>
                    <a:pt x="5054346" y="117856"/>
                  </a:lnTo>
                  <a:lnTo>
                    <a:pt x="5063922" y="184251"/>
                  </a:lnTo>
                  <a:lnTo>
                    <a:pt x="5063922" y="222542"/>
                  </a:lnTo>
                  <a:lnTo>
                    <a:pt x="5054346" y="517448"/>
                  </a:lnTo>
                  <a:lnTo>
                    <a:pt x="5073472" y="555142"/>
                  </a:lnTo>
                  <a:lnTo>
                    <a:pt x="5063922" y="564705"/>
                  </a:lnTo>
                  <a:lnTo>
                    <a:pt x="5063922" y="622160"/>
                  </a:lnTo>
                  <a:lnTo>
                    <a:pt x="5062715" y="672147"/>
                  </a:lnTo>
                  <a:lnTo>
                    <a:pt x="5059121" y="707847"/>
                  </a:lnTo>
                  <a:lnTo>
                    <a:pt x="5053139" y="729259"/>
                  </a:lnTo>
                  <a:lnTo>
                    <a:pt x="5044770" y="736409"/>
                  </a:lnTo>
                  <a:lnTo>
                    <a:pt x="5035270" y="769645"/>
                  </a:lnTo>
                  <a:lnTo>
                    <a:pt x="5006772" y="793381"/>
                  </a:lnTo>
                  <a:lnTo>
                    <a:pt x="4959286" y="807631"/>
                  </a:lnTo>
                  <a:lnTo>
                    <a:pt x="4892827" y="812380"/>
                  </a:lnTo>
                  <a:lnTo>
                    <a:pt x="4842827" y="785685"/>
                  </a:lnTo>
                  <a:lnTo>
                    <a:pt x="4807115" y="749858"/>
                  </a:lnTo>
                  <a:lnTo>
                    <a:pt x="4785703" y="704926"/>
                  </a:lnTo>
                  <a:lnTo>
                    <a:pt x="4778565" y="650849"/>
                  </a:lnTo>
                  <a:lnTo>
                    <a:pt x="4778565" y="574281"/>
                  </a:lnTo>
                  <a:lnTo>
                    <a:pt x="4768989" y="564705"/>
                  </a:lnTo>
                  <a:lnTo>
                    <a:pt x="4788141" y="536600"/>
                  </a:lnTo>
                  <a:lnTo>
                    <a:pt x="4768989" y="488746"/>
                  </a:lnTo>
                  <a:lnTo>
                    <a:pt x="4788141" y="460032"/>
                  </a:lnTo>
                  <a:lnTo>
                    <a:pt x="4768989" y="393623"/>
                  </a:lnTo>
                  <a:lnTo>
                    <a:pt x="4777359" y="390626"/>
                  </a:lnTo>
                  <a:lnTo>
                    <a:pt x="4783340" y="381660"/>
                  </a:lnTo>
                  <a:lnTo>
                    <a:pt x="4786935" y="366712"/>
                  </a:lnTo>
                  <a:lnTo>
                    <a:pt x="4788141" y="345770"/>
                  </a:lnTo>
                  <a:lnTo>
                    <a:pt x="4788141" y="126834"/>
                  </a:lnTo>
                  <a:lnTo>
                    <a:pt x="4778108" y="110337"/>
                  </a:lnTo>
                  <a:lnTo>
                    <a:pt x="4763592" y="98552"/>
                  </a:lnTo>
                  <a:lnTo>
                    <a:pt x="4744605" y="91478"/>
                  </a:lnTo>
                  <a:lnTo>
                    <a:pt x="4721136" y="89128"/>
                  </a:lnTo>
                  <a:lnTo>
                    <a:pt x="4711560" y="89128"/>
                  </a:lnTo>
                  <a:lnTo>
                    <a:pt x="4687430" y="92075"/>
                  </a:lnTo>
                  <a:lnTo>
                    <a:pt x="4668329" y="100952"/>
                  </a:lnTo>
                  <a:lnTo>
                    <a:pt x="4654232" y="115722"/>
                  </a:lnTo>
                  <a:lnTo>
                    <a:pt x="4645164" y="136398"/>
                  </a:lnTo>
                  <a:lnTo>
                    <a:pt x="4654740" y="136398"/>
                  </a:lnTo>
                  <a:lnTo>
                    <a:pt x="4645164" y="184251"/>
                  </a:lnTo>
                  <a:lnTo>
                    <a:pt x="4645164" y="203403"/>
                  </a:lnTo>
                  <a:lnTo>
                    <a:pt x="4664303" y="260235"/>
                  </a:lnTo>
                  <a:lnTo>
                    <a:pt x="4654740" y="269798"/>
                  </a:lnTo>
                  <a:lnTo>
                    <a:pt x="4654740" y="726833"/>
                  </a:lnTo>
                  <a:lnTo>
                    <a:pt x="4701984" y="783653"/>
                  </a:lnTo>
                  <a:lnTo>
                    <a:pt x="4693018" y="812380"/>
                  </a:lnTo>
                  <a:lnTo>
                    <a:pt x="4718418" y="853503"/>
                  </a:lnTo>
                  <a:lnTo>
                    <a:pt x="4749190" y="885494"/>
                  </a:lnTo>
                  <a:lnTo>
                    <a:pt x="4785322" y="908342"/>
                  </a:lnTo>
                  <a:lnTo>
                    <a:pt x="4826813" y="922058"/>
                  </a:lnTo>
                  <a:lnTo>
                    <a:pt x="4873676" y="926630"/>
                  </a:lnTo>
                  <a:lnTo>
                    <a:pt x="4978362" y="926630"/>
                  </a:lnTo>
                  <a:lnTo>
                    <a:pt x="5044833" y="897890"/>
                  </a:lnTo>
                  <a:lnTo>
                    <a:pt x="5092319" y="870864"/>
                  </a:lnTo>
                  <a:lnTo>
                    <a:pt x="5120818" y="845553"/>
                  </a:lnTo>
                  <a:lnTo>
                    <a:pt x="5130317" y="821956"/>
                  </a:lnTo>
                  <a:lnTo>
                    <a:pt x="5178171" y="717257"/>
                  </a:lnTo>
                  <a:lnTo>
                    <a:pt x="5178171" y="145973"/>
                  </a:lnTo>
                  <a:lnTo>
                    <a:pt x="5187747" y="136398"/>
                  </a:lnTo>
                  <a:close/>
                </a:path>
                <a:path w="7855584" h="1052195">
                  <a:moveTo>
                    <a:pt x="5891250" y="911085"/>
                  </a:moveTo>
                  <a:lnTo>
                    <a:pt x="5881675" y="901509"/>
                  </a:lnTo>
                  <a:lnTo>
                    <a:pt x="5824232" y="777087"/>
                  </a:lnTo>
                  <a:lnTo>
                    <a:pt x="5748274" y="556945"/>
                  </a:lnTo>
                  <a:lnTo>
                    <a:pt x="5766816" y="518655"/>
                  </a:lnTo>
                  <a:lnTo>
                    <a:pt x="5796115" y="496074"/>
                  </a:lnTo>
                  <a:lnTo>
                    <a:pt x="5817057" y="477380"/>
                  </a:lnTo>
                  <a:lnTo>
                    <a:pt x="5822632" y="470801"/>
                  </a:lnTo>
                  <a:lnTo>
                    <a:pt x="5829617" y="462572"/>
                  </a:lnTo>
                  <a:lnTo>
                    <a:pt x="5833808" y="451650"/>
                  </a:lnTo>
                  <a:lnTo>
                    <a:pt x="5824232" y="451650"/>
                  </a:lnTo>
                  <a:lnTo>
                    <a:pt x="5881675" y="346976"/>
                  </a:lnTo>
                  <a:lnTo>
                    <a:pt x="5843384" y="212966"/>
                  </a:lnTo>
                  <a:lnTo>
                    <a:pt x="5835599" y="203403"/>
                  </a:lnTo>
                  <a:lnTo>
                    <a:pt x="5816536" y="179946"/>
                  </a:lnTo>
                  <a:lnTo>
                    <a:pt x="5784532" y="152019"/>
                  </a:lnTo>
                  <a:lnTo>
                    <a:pt x="5757837" y="135597"/>
                  </a:lnTo>
                  <a:lnTo>
                    <a:pt x="5757837" y="289534"/>
                  </a:lnTo>
                  <a:lnTo>
                    <a:pt x="5746534" y="354787"/>
                  </a:lnTo>
                  <a:lnTo>
                    <a:pt x="5727484" y="405536"/>
                  </a:lnTo>
                  <a:lnTo>
                    <a:pt x="5700687" y="441794"/>
                  </a:lnTo>
                  <a:lnTo>
                    <a:pt x="5666143" y="463550"/>
                  </a:lnTo>
                  <a:lnTo>
                    <a:pt x="5623839" y="470801"/>
                  </a:lnTo>
                  <a:lnTo>
                    <a:pt x="5489829" y="470801"/>
                  </a:lnTo>
                  <a:lnTo>
                    <a:pt x="5480037" y="466280"/>
                  </a:lnTo>
                  <a:lnTo>
                    <a:pt x="5470385" y="456895"/>
                  </a:lnTo>
                  <a:lnTo>
                    <a:pt x="5460898" y="442645"/>
                  </a:lnTo>
                  <a:lnTo>
                    <a:pt x="5451551" y="423545"/>
                  </a:lnTo>
                  <a:lnTo>
                    <a:pt x="5452745" y="410972"/>
                  </a:lnTo>
                  <a:lnTo>
                    <a:pt x="5456326" y="401993"/>
                  </a:lnTo>
                  <a:lnTo>
                    <a:pt x="5462308" y="396608"/>
                  </a:lnTo>
                  <a:lnTo>
                    <a:pt x="5470690" y="394817"/>
                  </a:lnTo>
                  <a:lnTo>
                    <a:pt x="5470690" y="385241"/>
                  </a:lnTo>
                  <a:lnTo>
                    <a:pt x="5461114" y="375678"/>
                  </a:lnTo>
                  <a:lnTo>
                    <a:pt x="5461114" y="308673"/>
                  </a:lnTo>
                  <a:lnTo>
                    <a:pt x="5451551" y="212966"/>
                  </a:lnTo>
                  <a:lnTo>
                    <a:pt x="5508980" y="212966"/>
                  </a:lnTo>
                  <a:lnTo>
                    <a:pt x="5642978" y="203403"/>
                  </a:lnTo>
                  <a:lnTo>
                    <a:pt x="5693232" y="225602"/>
                  </a:lnTo>
                  <a:lnTo>
                    <a:pt x="5729122" y="247357"/>
                  </a:lnTo>
                  <a:lnTo>
                    <a:pt x="5750661" y="268668"/>
                  </a:lnTo>
                  <a:lnTo>
                    <a:pt x="5757837" y="289534"/>
                  </a:lnTo>
                  <a:lnTo>
                    <a:pt x="5757837" y="135597"/>
                  </a:lnTo>
                  <a:lnTo>
                    <a:pt x="5705081" y="111391"/>
                  </a:lnTo>
                  <a:lnTo>
                    <a:pt x="5657634" y="98691"/>
                  </a:lnTo>
                  <a:lnTo>
                    <a:pt x="5605030" y="91071"/>
                  </a:lnTo>
                  <a:lnTo>
                    <a:pt x="5547271" y="88531"/>
                  </a:lnTo>
                  <a:lnTo>
                    <a:pt x="5537695" y="98107"/>
                  </a:lnTo>
                  <a:lnTo>
                    <a:pt x="5508980" y="88531"/>
                  </a:lnTo>
                  <a:lnTo>
                    <a:pt x="5451551" y="98107"/>
                  </a:lnTo>
                  <a:lnTo>
                    <a:pt x="5394122" y="98107"/>
                  </a:lnTo>
                  <a:lnTo>
                    <a:pt x="5346255" y="145961"/>
                  </a:lnTo>
                  <a:lnTo>
                    <a:pt x="5346255" y="299110"/>
                  </a:lnTo>
                  <a:lnTo>
                    <a:pt x="5365407" y="356552"/>
                  </a:lnTo>
                  <a:lnTo>
                    <a:pt x="5355831" y="366102"/>
                  </a:lnTo>
                  <a:lnTo>
                    <a:pt x="5355120" y="451650"/>
                  </a:lnTo>
                  <a:lnTo>
                    <a:pt x="5352770" y="516559"/>
                  </a:lnTo>
                  <a:lnTo>
                    <a:pt x="5348948" y="566216"/>
                  </a:lnTo>
                  <a:lnTo>
                    <a:pt x="5343588" y="605193"/>
                  </a:lnTo>
                  <a:lnTo>
                    <a:pt x="5336692" y="633514"/>
                  </a:lnTo>
                  <a:lnTo>
                    <a:pt x="5355831" y="662241"/>
                  </a:lnTo>
                  <a:lnTo>
                    <a:pt x="5336692" y="748360"/>
                  </a:lnTo>
                  <a:lnTo>
                    <a:pt x="5355831" y="777087"/>
                  </a:lnTo>
                  <a:lnTo>
                    <a:pt x="5349926" y="781278"/>
                  </a:lnTo>
                  <a:lnTo>
                    <a:pt x="5344769" y="793838"/>
                  </a:lnTo>
                  <a:lnTo>
                    <a:pt x="5340350" y="814768"/>
                  </a:lnTo>
                  <a:lnTo>
                    <a:pt x="5336692" y="844080"/>
                  </a:lnTo>
                  <a:lnTo>
                    <a:pt x="5339677" y="871867"/>
                  </a:lnTo>
                  <a:lnTo>
                    <a:pt x="5348656" y="895388"/>
                  </a:lnTo>
                  <a:lnTo>
                    <a:pt x="5363603" y="914641"/>
                  </a:lnTo>
                  <a:lnTo>
                    <a:pt x="5384546" y="929640"/>
                  </a:lnTo>
                  <a:lnTo>
                    <a:pt x="5394122" y="929640"/>
                  </a:lnTo>
                  <a:lnTo>
                    <a:pt x="5425529" y="925487"/>
                  </a:lnTo>
                  <a:lnTo>
                    <a:pt x="5450357" y="913028"/>
                  </a:lnTo>
                  <a:lnTo>
                    <a:pt x="5468594" y="892276"/>
                  </a:lnTo>
                  <a:lnTo>
                    <a:pt x="5480266" y="863231"/>
                  </a:lnTo>
                  <a:lnTo>
                    <a:pt x="5451551" y="767511"/>
                  </a:lnTo>
                  <a:lnTo>
                    <a:pt x="5470690" y="748360"/>
                  </a:lnTo>
                  <a:lnTo>
                    <a:pt x="5470690" y="738809"/>
                  </a:lnTo>
                  <a:lnTo>
                    <a:pt x="5441988" y="662241"/>
                  </a:lnTo>
                  <a:lnTo>
                    <a:pt x="5449163" y="659841"/>
                  </a:lnTo>
                  <a:lnTo>
                    <a:pt x="5456339" y="652653"/>
                  </a:lnTo>
                  <a:lnTo>
                    <a:pt x="5463514" y="640689"/>
                  </a:lnTo>
                  <a:lnTo>
                    <a:pt x="5470690" y="623938"/>
                  </a:lnTo>
                  <a:lnTo>
                    <a:pt x="5470690" y="614362"/>
                  </a:lnTo>
                  <a:lnTo>
                    <a:pt x="5461114" y="604786"/>
                  </a:lnTo>
                  <a:lnTo>
                    <a:pt x="5465305" y="583857"/>
                  </a:lnTo>
                  <a:lnTo>
                    <a:pt x="5477865" y="568896"/>
                  </a:lnTo>
                  <a:lnTo>
                    <a:pt x="5498808" y="559930"/>
                  </a:lnTo>
                  <a:lnTo>
                    <a:pt x="5528119" y="556945"/>
                  </a:lnTo>
                  <a:lnTo>
                    <a:pt x="5566410" y="556945"/>
                  </a:lnTo>
                  <a:lnTo>
                    <a:pt x="5624220" y="582980"/>
                  </a:lnTo>
                  <a:lnTo>
                    <a:pt x="5649099" y="615518"/>
                  </a:lnTo>
                  <a:lnTo>
                    <a:pt x="5671312" y="661073"/>
                  </a:lnTo>
                  <a:lnTo>
                    <a:pt x="5690832" y="719658"/>
                  </a:lnTo>
                  <a:lnTo>
                    <a:pt x="5681256" y="729234"/>
                  </a:lnTo>
                  <a:lnTo>
                    <a:pt x="5681256" y="738809"/>
                  </a:lnTo>
                  <a:lnTo>
                    <a:pt x="5729122" y="815378"/>
                  </a:lnTo>
                  <a:lnTo>
                    <a:pt x="5729122" y="824928"/>
                  </a:lnTo>
                  <a:lnTo>
                    <a:pt x="5719546" y="834504"/>
                  </a:lnTo>
                  <a:lnTo>
                    <a:pt x="5741340" y="880300"/>
                  </a:lnTo>
                  <a:lnTo>
                    <a:pt x="5766066" y="913028"/>
                  </a:lnTo>
                  <a:lnTo>
                    <a:pt x="5793689" y="932649"/>
                  </a:lnTo>
                  <a:lnTo>
                    <a:pt x="5824232" y="939203"/>
                  </a:lnTo>
                  <a:lnTo>
                    <a:pt x="5891250" y="911085"/>
                  </a:lnTo>
                  <a:close/>
                </a:path>
                <a:path w="7855584" h="1052195">
                  <a:moveTo>
                    <a:pt x="6533134" y="659231"/>
                  </a:moveTo>
                  <a:lnTo>
                    <a:pt x="6524168" y="603008"/>
                  </a:lnTo>
                  <a:lnTo>
                    <a:pt x="6499161" y="545452"/>
                  </a:lnTo>
                  <a:lnTo>
                    <a:pt x="6467919" y="517169"/>
                  </a:lnTo>
                  <a:lnTo>
                    <a:pt x="6424181" y="489216"/>
                  </a:lnTo>
                  <a:lnTo>
                    <a:pt x="6367958" y="461594"/>
                  </a:lnTo>
                  <a:lnTo>
                    <a:pt x="6299238" y="434314"/>
                  </a:lnTo>
                  <a:lnTo>
                    <a:pt x="6239091" y="425856"/>
                  </a:lnTo>
                  <a:lnTo>
                    <a:pt x="6189891" y="412038"/>
                  </a:lnTo>
                  <a:lnTo>
                    <a:pt x="6151626" y="392874"/>
                  </a:lnTo>
                  <a:lnTo>
                    <a:pt x="6124283" y="368363"/>
                  </a:lnTo>
                  <a:lnTo>
                    <a:pt x="6107887" y="338505"/>
                  </a:lnTo>
                  <a:lnTo>
                    <a:pt x="6102426" y="303288"/>
                  </a:lnTo>
                  <a:lnTo>
                    <a:pt x="6126416" y="258279"/>
                  </a:lnTo>
                  <a:lnTo>
                    <a:pt x="6154750" y="226123"/>
                  </a:lnTo>
                  <a:lnTo>
                    <a:pt x="6187427" y="206832"/>
                  </a:lnTo>
                  <a:lnTo>
                    <a:pt x="6224448" y="200406"/>
                  </a:lnTo>
                  <a:lnTo>
                    <a:pt x="6261544" y="200406"/>
                  </a:lnTo>
                  <a:lnTo>
                    <a:pt x="6355474" y="238086"/>
                  </a:lnTo>
                  <a:lnTo>
                    <a:pt x="6375171" y="283108"/>
                  </a:lnTo>
                  <a:lnTo>
                    <a:pt x="6394196" y="315264"/>
                  </a:lnTo>
                  <a:lnTo>
                    <a:pt x="6412547" y="334556"/>
                  </a:lnTo>
                  <a:lnTo>
                    <a:pt x="6430238" y="340995"/>
                  </a:lnTo>
                  <a:lnTo>
                    <a:pt x="6505016" y="294322"/>
                  </a:lnTo>
                  <a:lnTo>
                    <a:pt x="6482156" y="242100"/>
                  </a:lnTo>
                  <a:lnTo>
                    <a:pt x="6456667" y="197916"/>
                  </a:lnTo>
                  <a:lnTo>
                    <a:pt x="6428537" y="161772"/>
                  </a:lnTo>
                  <a:lnTo>
                    <a:pt x="6397777" y="133654"/>
                  </a:lnTo>
                  <a:lnTo>
                    <a:pt x="6364376" y="113576"/>
                  </a:lnTo>
                  <a:lnTo>
                    <a:pt x="6289662" y="97510"/>
                  </a:lnTo>
                  <a:lnTo>
                    <a:pt x="6280683" y="97510"/>
                  </a:lnTo>
                  <a:lnTo>
                    <a:pt x="6221311" y="100279"/>
                  </a:lnTo>
                  <a:lnTo>
                    <a:pt x="6168542" y="108610"/>
                  </a:lnTo>
                  <a:lnTo>
                    <a:pt x="6122378" y="122491"/>
                  </a:lnTo>
                  <a:lnTo>
                    <a:pt x="6082817" y="141922"/>
                  </a:lnTo>
                  <a:lnTo>
                    <a:pt x="6049848" y="166903"/>
                  </a:lnTo>
                  <a:lnTo>
                    <a:pt x="6023483" y="197446"/>
                  </a:lnTo>
                  <a:lnTo>
                    <a:pt x="6003709" y="233540"/>
                  </a:lnTo>
                  <a:lnTo>
                    <a:pt x="5990552" y="275183"/>
                  </a:lnTo>
                  <a:lnTo>
                    <a:pt x="5990552" y="340995"/>
                  </a:lnTo>
                  <a:lnTo>
                    <a:pt x="5999518" y="350558"/>
                  </a:lnTo>
                  <a:lnTo>
                    <a:pt x="6009983" y="391121"/>
                  </a:lnTo>
                  <a:lnTo>
                    <a:pt x="6030620" y="432663"/>
                  </a:lnTo>
                  <a:lnTo>
                    <a:pt x="6061430" y="475170"/>
                  </a:lnTo>
                  <a:lnTo>
                    <a:pt x="6102426" y="518655"/>
                  </a:lnTo>
                  <a:lnTo>
                    <a:pt x="6131204" y="519849"/>
                  </a:lnTo>
                  <a:lnTo>
                    <a:pt x="6151753" y="523443"/>
                  </a:lnTo>
                  <a:lnTo>
                    <a:pt x="6164097" y="529424"/>
                  </a:lnTo>
                  <a:lnTo>
                    <a:pt x="6168212" y="537794"/>
                  </a:lnTo>
                  <a:lnTo>
                    <a:pt x="6242609" y="552297"/>
                  </a:lnTo>
                  <a:lnTo>
                    <a:pt x="6303480" y="569112"/>
                  </a:lnTo>
                  <a:lnTo>
                    <a:pt x="6350825" y="588200"/>
                  </a:lnTo>
                  <a:lnTo>
                    <a:pt x="6384645" y="609587"/>
                  </a:lnTo>
                  <a:lnTo>
                    <a:pt x="6411696" y="659231"/>
                  </a:lnTo>
                  <a:lnTo>
                    <a:pt x="6405321" y="710577"/>
                  </a:lnTo>
                  <a:lnTo>
                    <a:pt x="6386233" y="752170"/>
                  </a:lnTo>
                  <a:lnTo>
                    <a:pt x="6354407" y="783996"/>
                  </a:lnTo>
                  <a:lnTo>
                    <a:pt x="6309855" y="806056"/>
                  </a:lnTo>
                  <a:lnTo>
                    <a:pt x="6252565" y="818362"/>
                  </a:lnTo>
                  <a:lnTo>
                    <a:pt x="6227216" y="814844"/>
                  </a:lnTo>
                  <a:lnTo>
                    <a:pt x="6198425" y="804303"/>
                  </a:lnTo>
                  <a:lnTo>
                    <a:pt x="6166205" y="786726"/>
                  </a:lnTo>
                  <a:lnTo>
                    <a:pt x="6130544" y="762127"/>
                  </a:lnTo>
                  <a:lnTo>
                    <a:pt x="6098451" y="708990"/>
                  </a:lnTo>
                  <a:lnTo>
                    <a:pt x="6072200" y="671042"/>
                  </a:lnTo>
                  <a:lnTo>
                    <a:pt x="6051791" y="648271"/>
                  </a:lnTo>
                  <a:lnTo>
                    <a:pt x="6037211" y="640689"/>
                  </a:lnTo>
                  <a:lnTo>
                    <a:pt x="6003226" y="660996"/>
                  </a:lnTo>
                  <a:lnTo>
                    <a:pt x="5977839" y="681824"/>
                  </a:lnTo>
                  <a:lnTo>
                    <a:pt x="5961050" y="703160"/>
                  </a:lnTo>
                  <a:lnTo>
                    <a:pt x="5952871" y="725043"/>
                  </a:lnTo>
                  <a:lnTo>
                    <a:pt x="5962434" y="725043"/>
                  </a:lnTo>
                  <a:lnTo>
                    <a:pt x="6003518" y="779475"/>
                  </a:lnTo>
                  <a:lnTo>
                    <a:pt x="6043384" y="825538"/>
                  </a:lnTo>
                  <a:lnTo>
                    <a:pt x="6082042" y="863231"/>
                  </a:lnTo>
                  <a:lnTo>
                    <a:pt x="6119469" y="892543"/>
                  </a:lnTo>
                  <a:lnTo>
                    <a:pt x="6155677" y="913472"/>
                  </a:lnTo>
                  <a:lnTo>
                    <a:pt x="6224448" y="930224"/>
                  </a:lnTo>
                  <a:lnTo>
                    <a:pt x="6271120" y="921245"/>
                  </a:lnTo>
                  <a:lnTo>
                    <a:pt x="6308801" y="930224"/>
                  </a:lnTo>
                  <a:lnTo>
                    <a:pt x="6365938" y="905916"/>
                  </a:lnTo>
                  <a:lnTo>
                    <a:pt x="6414275" y="879487"/>
                  </a:lnTo>
                  <a:lnTo>
                    <a:pt x="6453835" y="850938"/>
                  </a:lnTo>
                  <a:lnTo>
                    <a:pt x="6484607" y="820254"/>
                  </a:lnTo>
                  <a:lnTo>
                    <a:pt x="6506578" y="787438"/>
                  </a:lnTo>
                  <a:lnTo>
                    <a:pt x="6524168" y="715467"/>
                  </a:lnTo>
                  <a:lnTo>
                    <a:pt x="6514592" y="687336"/>
                  </a:lnTo>
                  <a:lnTo>
                    <a:pt x="6533134" y="659231"/>
                  </a:lnTo>
                  <a:close/>
                </a:path>
                <a:path w="7855584" h="1052195">
                  <a:moveTo>
                    <a:pt x="6737121" y="1007389"/>
                  </a:moveTo>
                  <a:lnTo>
                    <a:pt x="6732930" y="999655"/>
                  </a:lnTo>
                  <a:lnTo>
                    <a:pt x="6728739" y="993787"/>
                  </a:lnTo>
                  <a:lnTo>
                    <a:pt x="6724548" y="989774"/>
                  </a:lnTo>
                  <a:lnTo>
                    <a:pt x="6720370" y="987640"/>
                  </a:lnTo>
                  <a:lnTo>
                    <a:pt x="6712001" y="987640"/>
                  </a:lnTo>
                  <a:lnTo>
                    <a:pt x="6656959" y="1022934"/>
                  </a:lnTo>
                  <a:lnTo>
                    <a:pt x="6670116" y="1034300"/>
                  </a:lnTo>
                  <a:lnTo>
                    <a:pt x="6686283" y="1034300"/>
                  </a:lnTo>
                  <a:lnTo>
                    <a:pt x="6737121" y="1007389"/>
                  </a:lnTo>
                  <a:close/>
                </a:path>
                <a:path w="7855584" h="1052195">
                  <a:moveTo>
                    <a:pt x="7194169" y="863815"/>
                  </a:moveTo>
                  <a:lnTo>
                    <a:pt x="7162444" y="832116"/>
                  </a:lnTo>
                  <a:lnTo>
                    <a:pt x="7131342" y="801014"/>
                  </a:lnTo>
                  <a:lnTo>
                    <a:pt x="7084098" y="801014"/>
                  </a:lnTo>
                  <a:lnTo>
                    <a:pt x="7052386" y="832116"/>
                  </a:lnTo>
                  <a:lnTo>
                    <a:pt x="7036829" y="832116"/>
                  </a:lnTo>
                  <a:lnTo>
                    <a:pt x="7021271" y="816559"/>
                  </a:lnTo>
                  <a:lnTo>
                    <a:pt x="6879488" y="816559"/>
                  </a:lnTo>
                  <a:lnTo>
                    <a:pt x="6863943" y="832116"/>
                  </a:lnTo>
                  <a:lnTo>
                    <a:pt x="6816687" y="801014"/>
                  </a:lnTo>
                  <a:lnTo>
                    <a:pt x="6801129" y="753732"/>
                  </a:lnTo>
                  <a:lnTo>
                    <a:pt x="6816687" y="738174"/>
                  </a:lnTo>
                  <a:lnTo>
                    <a:pt x="6801129" y="690930"/>
                  </a:lnTo>
                  <a:lnTo>
                    <a:pt x="6816687" y="611974"/>
                  </a:lnTo>
                  <a:lnTo>
                    <a:pt x="6816687" y="596417"/>
                  </a:lnTo>
                  <a:lnTo>
                    <a:pt x="6801129" y="580872"/>
                  </a:lnTo>
                  <a:lnTo>
                    <a:pt x="6832244" y="549160"/>
                  </a:lnTo>
                  <a:lnTo>
                    <a:pt x="6942315" y="549160"/>
                  </a:lnTo>
                  <a:lnTo>
                    <a:pt x="7052386" y="565315"/>
                  </a:lnTo>
                  <a:lnTo>
                    <a:pt x="7064413" y="549160"/>
                  </a:lnTo>
                  <a:lnTo>
                    <a:pt x="7099643" y="501891"/>
                  </a:lnTo>
                  <a:lnTo>
                    <a:pt x="7099643" y="486333"/>
                  </a:lnTo>
                  <a:lnTo>
                    <a:pt x="7079158" y="455231"/>
                  </a:lnTo>
                  <a:lnTo>
                    <a:pt x="7068528" y="439089"/>
                  </a:lnTo>
                  <a:lnTo>
                    <a:pt x="7005726" y="455231"/>
                  </a:lnTo>
                  <a:lnTo>
                    <a:pt x="6942315" y="439089"/>
                  </a:lnTo>
                  <a:lnTo>
                    <a:pt x="6926758" y="439089"/>
                  </a:lnTo>
                  <a:lnTo>
                    <a:pt x="6816687" y="455231"/>
                  </a:lnTo>
                  <a:lnTo>
                    <a:pt x="6801129" y="439089"/>
                  </a:lnTo>
                  <a:lnTo>
                    <a:pt x="6816687" y="376262"/>
                  </a:lnTo>
                  <a:lnTo>
                    <a:pt x="6801129" y="235089"/>
                  </a:lnTo>
                  <a:lnTo>
                    <a:pt x="6801129" y="218948"/>
                  </a:lnTo>
                  <a:lnTo>
                    <a:pt x="6816687" y="203390"/>
                  </a:lnTo>
                  <a:lnTo>
                    <a:pt x="6974014" y="218948"/>
                  </a:lnTo>
                  <a:lnTo>
                    <a:pt x="7099643" y="218948"/>
                  </a:lnTo>
                  <a:lnTo>
                    <a:pt x="7178611" y="203390"/>
                  </a:lnTo>
                  <a:lnTo>
                    <a:pt x="7178611" y="125018"/>
                  </a:lnTo>
                  <a:lnTo>
                    <a:pt x="7146899" y="93306"/>
                  </a:lnTo>
                  <a:lnTo>
                    <a:pt x="6706616" y="93306"/>
                  </a:lnTo>
                  <a:lnTo>
                    <a:pt x="6692024" y="101168"/>
                  </a:lnTo>
                  <a:lnTo>
                    <a:pt x="6679387" y="124714"/>
                  </a:lnTo>
                  <a:lnTo>
                    <a:pt x="6668694" y="163982"/>
                  </a:lnTo>
                  <a:lnTo>
                    <a:pt x="6659956" y="218948"/>
                  </a:lnTo>
                  <a:lnTo>
                    <a:pt x="6691058" y="407974"/>
                  </a:lnTo>
                  <a:lnTo>
                    <a:pt x="6675514" y="423532"/>
                  </a:lnTo>
                  <a:lnTo>
                    <a:pt x="6675514" y="439089"/>
                  </a:lnTo>
                  <a:lnTo>
                    <a:pt x="6691058" y="501891"/>
                  </a:lnTo>
                  <a:lnTo>
                    <a:pt x="6675514" y="565315"/>
                  </a:lnTo>
                  <a:lnTo>
                    <a:pt x="6675514" y="894918"/>
                  </a:lnTo>
                  <a:lnTo>
                    <a:pt x="6722770" y="942174"/>
                  </a:lnTo>
                  <a:lnTo>
                    <a:pt x="6863943" y="942174"/>
                  </a:lnTo>
                  <a:lnTo>
                    <a:pt x="7005726" y="926617"/>
                  </a:lnTo>
                  <a:lnTo>
                    <a:pt x="7115797" y="942174"/>
                  </a:lnTo>
                  <a:lnTo>
                    <a:pt x="7146899" y="942174"/>
                  </a:lnTo>
                  <a:lnTo>
                    <a:pt x="7162457" y="926617"/>
                  </a:lnTo>
                  <a:lnTo>
                    <a:pt x="7194169" y="894918"/>
                  </a:lnTo>
                  <a:lnTo>
                    <a:pt x="7194169" y="863815"/>
                  </a:lnTo>
                  <a:close/>
                </a:path>
                <a:path w="7855584" h="1052195">
                  <a:moveTo>
                    <a:pt x="7855178" y="659231"/>
                  </a:moveTo>
                  <a:lnTo>
                    <a:pt x="7846212" y="603008"/>
                  </a:lnTo>
                  <a:lnTo>
                    <a:pt x="7821219" y="545452"/>
                  </a:lnTo>
                  <a:lnTo>
                    <a:pt x="7789977" y="517169"/>
                  </a:lnTo>
                  <a:lnTo>
                    <a:pt x="7746238" y="489216"/>
                  </a:lnTo>
                  <a:lnTo>
                    <a:pt x="7690015" y="461594"/>
                  </a:lnTo>
                  <a:lnTo>
                    <a:pt x="7621283" y="434314"/>
                  </a:lnTo>
                  <a:lnTo>
                    <a:pt x="7561148" y="425856"/>
                  </a:lnTo>
                  <a:lnTo>
                    <a:pt x="7511936" y="412038"/>
                  </a:lnTo>
                  <a:lnTo>
                    <a:pt x="7473670" y="392874"/>
                  </a:lnTo>
                  <a:lnTo>
                    <a:pt x="7446340" y="368363"/>
                  </a:lnTo>
                  <a:lnTo>
                    <a:pt x="7429944" y="338505"/>
                  </a:lnTo>
                  <a:lnTo>
                    <a:pt x="7424471" y="303288"/>
                  </a:lnTo>
                  <a:lnTo>
                    <a:pt x="7448461" y="258279"/>
                  </a:lnTo>
                  <a:lnTo>
                    <a:pt x="7476807" y="226123"/>
                  </a:lnTo>
                  <a:lnTo>
                    <a:pt x="7509484" y="206832"/>
                  </a:lnTo>
                  <a:lnTo>
                    <a:pt x="7546492" y="200406"/>
                  </a:lnTo>
                  <a:lnTo>
                    <a:pt x="7583589" y="200406"/>
                  </a:lnTo>
                  <a:lnTo>
                    <a:pt x="7677518" y="238086"/>
                  </a:lnTo>
                  <a:lnTo>
                    <a:pt x="7697216" y="283108"/>
                  </a:lnTo>
                  <a:lnTo>
                    <a:pt x="7716240" y="315264"/>
                  </a:lnTo>
                  <a:lnTo>
                    <a:pt x="7734605" y="334556"/>
                  </a:lnTo>
                  <a:lnTo>
                    <a:pt x="7752283" y="340995"/>
                  </a:lnTo>
                  <a:lnTo>
                    <a:pt x="7827061" y="294322"/>
                  </a:lnTo>
                  <a:lnTo>
                    <a:pt x="7804213" y="242100"/>
                  </a:lnTo>
                  <a:lnTo>
                    <a:pt x="7778712" y="197916"/>
                  </a:lnTo>
                  <a:lnTo>
                    <a:pt x="7750594" y="161772"/>
                  </a:lnTo>
                  <a:lnTo>
                    <a:pt x="7719822" y="133654"/>
                  </a:lnTo>
                  <a:lnTo>
                    <a:pt x="7686421" y="113576"/>
                  </a:lnTo>
                  <a:lnTo>
                    <a:pt x="7611707" y="97510"/>
                  </a:lnTo>
                  <a:lnTo>
                    <a:pt x="7602728" y="97510"/>
                  </a:lnTo>
                  <a:lnTo>
                    <a:pt x="7543368" y="100279"/>
                  </a:lnTo>
                  <a:lnTo>
                    <a:pt x="7490600" y="108610"/>
                  </a:lnTo>
                  <a:lnTo>
                    <a:pt x="7444435" y="122491"/>
                  </a:lnTo>
                  <a:lnTo>
                    <a:pt x="7404875" y="141922"/>
                  </a:lnTo>
                  <a:lnTo>
                    <a:pt x="7371905" y="166903"/>
                  </a:lnTo>
                  <a:lnTo>
                    <a:pt x="7345540" y="197446"/>
                  </a:lnTo>
                  <a:lnTo>
                    <a:pt x="7325766" y="233540"/>
                  </a:lnTo>
                  <a:lnTo>
                    <a:pt x="7312596" y="275183"/>
                  </a:lnTo>
                  <a:lnTo>
                    <a:pt x="7312596" y="340995"/>
                  </a:lnTo>
                  <a:lnTo>
                    <a:pt x="7321563" y="350558"/>
                  </a:lnTo>
                  <a:lnTo>
                    <a:pt x="7332040" y="391121"/>
                  </a:lnTo>
                  <a:lnTo>
                    <a:pt x="7352678" y="432663"/>
                  </a:lnTo>
                  <a:lnTo>
                    <a:pt x="7383488" y="475170"/>
                  </a:lnTo>
                  <a:lnTo>
                    <a:pt x="7424471" y="518655"/>
                  </a:lnTo>
                  <a:lnTo>
                    <a:pt x="7453249" y="519849"/>
                  </a:lnTo>
                  <a:lnTo>
                    <a:pt x="7473823" y="523443"/>
                  </a:lnTo>
                  <a:lnTo>
                    <a:pt x="7486155" y="529424"/>
                  </a:lnTo>
                  <a:lnTo>
                    <a:pt x="7490269" y="537794"/>
                  </a:lnTo>
                  <a:lnTo>
                    <a:pt x="7564666" y="552297"/>
                  </a:lnTo>
                  <a:lnTo>
                    <a:pt x="7625537" y="569112"/>
                  </a:lnTo>
                  <a:lnTo>
                    <a:pt x="7672883" y="588200"/>
                  </a:lnTo>
                  <a:lnTo>
                    <a:pt x="7706690" y="609587"/>
                  </a:lnTo>
                  <a:lnTo>
                    <a:pt x="7733741" y="659231"/>
                  </a:lnTo>
                  <a:lnTo>
                    <a:pt x="7727378" y="710577"/>
                  </a:lnTo>
                  <a:lnTo>
                    <a:pt x="7708290" y="752170"/>
                  </a:lnTo>
                  <a:lnTo>
                    <a:pt x="7676464" y="783996"/>
                  </a:lnTo>
                  <a:lnTo>
                    <a:pt x="7631900" y="806056"/>
                  </a:lnTo>
                  <a:lnTo>
                    <a:pt x="7574610" y="818362"/>
                  </a:lnTo>
                  <a:lnTo>
                    <a:pt x="7549274" y="814844"/>
                  </a:lnTo>
                  <a:lnTo>
                    <a:pt x="7520483" y="804303"/>
                  </a:lnTo>
                  <a:lnTo>
                    <a:pt x="7488263" y="786726"/>
                  </a:lnTo>
                  <a:lnTo>
                    <a:pt x="7452588" y="762127"/>
                  </a:lnTo>
                  <a:lnTo>
                    <a:pt x="7420508" y="708990"/>
                  </a:lnTo>
                  <a:lnTo>
                    <a:pt x="7394257" y="671042"/>
                  </a:lnTo>
                  <a:lnTo>
                    <a:pt x="7373836" y="648271"/>
                  </a:lnTo>
                  <a:lnTo>
                    <a:pt x="7359256" y="640689"/>
                  </a:lnTo>
                  <a:lnTo>
                    <a:pt x="7325271" y="660996"/>
                  </a:lnTo>
                  <a:lnTo>
                    <a:pt x="7299896" y="681824"/>
                  </a:lnTo>
                  <a:lnTo>
                    <a:pt x="7283107" y="703160"/>
                  </a:lnTo>
                  <a:lnTo>
                    <a:pt x="7274915" y="725043"/>
                  </a:lnTo>
                  <a:lnTo>
                    <a:pt x="7284479" y="725043"/>
                  </a:lnTo>
                  <a:lnTo>
                    <a:pt x="7325576" y="779475"/>
                  </a:lnTo>
                  <a:lnTo>
                    <a:pt x="7365454" y="825538"/>
                  </a:lnTo>
                  <a:lnTo>
                    <a:pt x="7404100" y="863231"/>
                  </a:lnTo>
                  <a:lnTo>
                    <a:pt x="7441527" y="892543"/>
                  </a:lnTo>
                  <a:lnTo>
                    <a:pt x="7477747" y="913472"/>
                  </a:lnTo>
                  <a:lnTo>
                    <a:pt x="7546492" y="930224"/>
                  </a:lnTo>
                  <a:lnTo>
                    <a:pt x="7593165" y="921245"/>
                  </a:lnTo>
                  <a:lnTo>
                    <a:pt x="7630846" y="930224"/>
                  </a:lnTo>
                  <a:lnTo>
                    <a:pt x="7687983" y="905916"/>
                  </a:lnTo>
                  <a:lnTo>
                    <a:pt x="7736332" y="879487"/>
                  </a:lnTo>
                  <a:lnTo>
                    <a:pt x="7775892" y="850938"/>
                  </a:lnTo>
                  <a:lnTo>
                    <a:pt x="7806664" y="820254"/>
                  </a:lnTo>
                  <a:lnTo>
                    <a:pt x="7828635" y="787438"/>
                  </a:lnTo>
                  <a:lnTo>
                    <a:pt x="7846212" y="715467"/>
                  </a:lnTo>
                  <a:lnTo>
                    <a:pt x="7836636" y="687336"/>
                  </a:lnTo>
                  <a:lnTo>
                    <a:pt x="7855178" y="659231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320" y="302988"/>
              <a:ext cx="12180570" cy="0"/>
            </a:xfrm>
            <a:custGeom>
              <a:avLst/>
              <a:gdLst/>
              <a:ahLst/>
              <a:cxnLst/>
              <a:rect l="l" t="t" r="r" b="b"/>
              <a:pathLst>
                <a:path w="12180570">
                  <a:moveTo>
                    <a:pt x="0" y="0"/>
                  </a:moveTo>
                  <a:lnTo>
                    <a:pt x="12180354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320" y="1221192"/>
              <a:ext cx="12180570" cy="0"/>
            </a:xfrm>
            <a:custGeom>
              <a:avLst/>
              <a:gdLst/>
              <a:ahLst/>
              <a:cxnLst/>
              <a:rect l="l" t="t" r="r" b="b"/>
              <a:pathLst>
                <a:path w="12180570">
                  <a:moveTo>
                    <a:pt x="0" y="0"/>
                  </a:moveTo>
                  <a:lnTo>
                    <a:pt x="12180354" y="0"/>
                  </a:lnTo>
                </a:path>
              </a:pathLst>
            </a:custGeom>
            <a:ln w="12700">
              <a:solidFill>
                <a:srgbClr val="B3D23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42633" y="1659318"/>
              <a:ext cx="1226185" cy="776605"/>
            </a:xfrm>
            <a:custGeom>
              <a:avLst/>
              <a:gdLst/>
              <a:ahLst/>
              <a:cxnLst/>
              <a:rect l="l" t="t" r="r" b="b"/>
              <a:pathLst>
                <a:path w="1226185" h="776605">
                  <a:moveTo>
                    <a:pt x="386486" y="575754"/>
                  </a:moveTo>
                  <a:lnTo>
                    <a:pt x="364502" y="511111"/>
                  </a:lnTo>
                  <a:lnTo>
                    <a:pt x="333616" y="485648"/>
                  </a:lnTo>
                  <a:lnTo>
                    <a:pt x="284073" y="462559"/>
                  </a:lnTo>
                  <a:lnTo>
                    <a:pt x="215900" y="441858"/>
                  </a:lnTo>
                  <a:lnTo>
                    <a:pt x="157657" y="437845"/>
                  </a:lnTo>
                  <a:lnTo>
                    <a:pt x="114973" y="424192"/>
                  </a:lnTo>
                  <a:lnTo>
                    <a:pt x="87845" y="400888"/>
                  </a:lnTo>
                  <a:lnTo>
                    <a:pt x="76263" y="367931"/>
                  </a:lnTo>
                  <a:lnTo>
                    <a:pt x="89204" y="336384"/>
                  </a:lnTo>
                  <a:lnTo>
                    <a:pt x="105905" y="313105"/>
                  </a:lnTo>
                  <a:lnTo>
                    <a:pt x="126339" y="298094"/>
                  </a:lnTo>
                  <a:lnTo>
                    <a:pt x="150520" y="291338"/>
                  </a:lnTo>
                  <a:lnTo>
                    <a:pt x="175183" y="288861"/>
                  </a:lnTo>
                  <a:lnTo>
                    <a:pt x="240157" y="307632"/>
                  </a:lnTo>
                  <a:lnTo>
                    <a:pt x="256260" y="336245"/>
                  </a:lnTo>
                  <a:lnTo>
                    <a:pt x="271068" y="356349"/>
                  </a:lnTo>
                  <a:lnTo>
                    <a:pt x="284568" y="367944"/>
                  </a:lnTo>
                  <a:lnTo>
                    <a:pt x="296773" y="371043"/>
                  </a:lnTo>
                  <a:lnTo>
                    <a:pt x="343357" y="335013"/>
                  </a:lnTo>
                  <a:lnTo>
                    <a:pt x="309854" y="280543"/>
                  </a:lnTo>
                  <a:lnTo>
                    <a:pt x="272618" y="242989"/>
                  </a:lnTo>
                  <a:lnTo>
                    <a:pt x="231673" y="222326"/>
                  </a:lnTo>
                  <a:lnTo>
                    <a:pt x="186994" y="218567"/>
                  </a:lnTo>
                  <a:lnTo>
                    <a:pt x="181025" y="219163"/>
                  </a:lnTo>
                  <a:lnTo>
                    <a:pt x="120446" y="230035"/>
                  </a:lnTo>
                  <a:lnTo>
                    <a:pt x="72059" y="249224"/>
                  </a:lnTo>
                  <a:lnTo>
                    <a:pt x="35852" y="276733"/>
                  </a:lnTo>
                  <a:lnTo>
                    <a:pt x="11836" y="312559"/>
                  </a:lnTo>
                  <a:lnTo>
                    <a:pt x="0" y="356717"/>
                  </a:lnTo>
                  <a:lnTo>
                    <a:pt x="4406" y="400481"/>
                  </a:lnTo>
                  <a:lnTo>
                    <a:pt x="11023" y="406247"/>
                  </a:lnTo>
                  <a:lnTo>
                    <a:pt x="20688" y="432511"/>
                  </a:lnTo>
                  <a:lnTo>
                    <a:pt x="37198" y="458749"/>
                  </a:lnTo>
                  <a:lnTo>
                    <a:pt x="60528" y="484949"/>
                  </a:lnTo>
                  <a:lnTo>
                    <a:pt x="90690" y="511124"/>
                  </a:lnTo>
                  <a:lnTo>
                    <a:pt x="109905" y="509981"/>
                  </a:lnTo>
                  <a:lnTo>
                    <a:pt x="123825" y="510997"/>
                  </a:lnTo>
                  <a:lnTo>
                    <a:pt x="132422" y="514146"/>
                  </a:lnTo>
                  <a:lnTo>
                    <a:pt x="135724" y="519442"/>
                  </a:lnTo>
                  <a:lnTo>
                    <a:pt x="208064" y="527354"/>
                  </a:lnTo>
                  <a:lnTo>
                    <a:pt x="260515" y="540727"/>
                  </a:lnTo>
                  <a:lnTo>
                    <a:pt x="293065" y="559574"/>
                  </a:lnTo>
                  <a:lnTo>
                    <a:pt x="305739" y="583882"/>
                  </a:lnTo>
                  <a:lnTo>
                    <a:pt x="303314" y="626224"/>
                  </a:lnTo>
                  <a:lnTo>
                    <a:pt x="286651" y="659739"/>
                  </a:lnTo>
                  <a:lnTo>
                    <a:pt x="255752" y="684453"/>
                  </a:lnTo>
                  <a:lnTo>
                    <a:pt x="210591" y="700354"/>
                  </a:lnTo>
                  <a:lnTo>
                    <a:pt x="193497" y="699706"/>
                  </a:lnTo>
                  <a:lnTo>
                    <a:pt x="173647" y="694626"/>
                  </a:lnTo>
                  <a:lnTo>
                    <a:pt x="151041" y="685101"/>
                  </a:lnTo>
                  <a:lnTo>
                    <a:pt x="125679" y="671131"/>
                  </a:lnTo>
                  <a:lnTo>
                    <a:pt x="100787" y="637946"/>
                  </a:lnTo>
                  <a:lnTo>
                    <a:pt x="80797" y="614476"/>
                  </a:lnTo>
                  <a:lnTo>
                    <a:pt x="65697" y="600697"/>
                  </a:lnTo>
                  <a:lnTo>
                    <a:pt x="55499" y="596633"/>
                  </a:lnTo>
                  <a:lnTo>
                    <a:pt x="34251" y="612406"/>
                  </a:lnTo>
                  <a:lnTo>
                    <a:pt x="18770" y="627951"/>
                  </a:lnTo>
                  <a:lnTo>
                    <a:pt x="9042" y="643267"/>
                  </a:lnTo>
                  <a:lnTo>
                    <a:pt x="5067" y="658368"/>
                  </a:lnTo>
                  <a:lnTo>
                    <a:pt x="11417" y="657720"/>
                  </a:lnTo>
                  <a:lnTo>
                    <a:pt x="54394" y="703008"/>
                  </a:lnTo>
                  <a:lnTo>
                    <a:pt x="94678" y="737539"/>
                  </a:lnTo>
                  <a:lnTo>
                    <a:pt x="132270" y="761314"/>
                  </a:lnTo>
                  <a:lnTo>
                    <a:pt x="167170" y="774331"/>
                  </a:lnTo>
                  <a:lnTo>
                    <a:pt x="199390" y="776605"/>
                  </a:lnTo>
                  <a:lnTo>
                    <a:pt x="229806" y="767524"/>
                  </a:lnTo>
                  <a:lnTo>
                    <a:pt x="255473" y="770966"/>
                  </a:lnTo>
                  <a:lnTo>
                    <a:pt x="304698" y="742746"/>
                  </a:lnTo>
                  <a:lnTo>
                    <a:pt x="342201" y="712927"/>
                  </a:lnTo>
                  <a:lnTo>
                    <a:pt x="367969" y="681482"/>
                  </a:lnTo>
                  <a:lnTo>
                    <a:pt x="384289" y="613740"/>
                  </a:lnTo>
                  <a:lnTo>
                    <a:pt x="376047" y="595693"/>
                  </a:lnTo>
                  <a:lnTo>
                    <a:pt x="386486" y="575754"/>
                  </a:lnTo>
                  <a:close/>
                </a:path>
                <a:path w="1226185" h="776605">
                  <a:moveTo>
                    <a:pt x="714197" y="39306"/>
                  </a:moveTo>
                  <a:lnTo>
                    <a:pt x="704316" y="28257"/>
                  </a:lnTo>
                  <a:lnTo>
                    <a:pt x="699706" y="23088"/>
                  </a:lnTo>
                  <a:lnTo>
                    <a:pt x="688733" y="41871"/>
                  </a:lnTo>
                  <a:lnTo>
                    <a:pt x="700227" y="28257"/>
                  </a:lnTo>
                  <a:lnTo>
                    <a:pt x="714197" y="39306"/>
                  </a:lnTo>
                  <a:close/>
                </a:path>
                <a:path w="1226185" h="776605">
                  <a:moveTo>
                    <a:pt x="721487" y="0"/>
                  </a:moveTo>
                  <a:lnTo>
                    <a:pt x="706767" y="1485"/>
                  </a:lnTo>
                  <a:lnTo>
                    <a:pt x="708444" y="18199"/>
                  </a:lnTo>
                  <a:lnTo>
                    <a:pt x="712419" y="17792"/>
                  </a:lnTo>
                  <a:lnTo>
                    <a:pt x="721487" y="0"/>
                  </a:lnTo>
                  <a:close/>
                </a:path>
                <a:path w="1226185" h="776605">
                  <a:moveTo>
                    <a:pt x="733691" y="687857"/>
                  </a:moveTo>
                  <a:lnTo>
                    <a:pt x="731050" y="677672"/>
                  </a:lnTo>
                  <a:lnTo>
                    <a:pt x="725043" y="673849"/>
                  </a:lnTo>
                  <a:lnTo>
                    <a:pt x="714870" y="676490"/>
                  </a:lnTo>
                  <a:lnTo>
                    <a:pt x="724827" y="695579"/>
                  </a:lnTo>
                  <a:lnTo>
                    <a:pt x="728205" y="697242"/>
                  </a:lnTo>
                  <a:lnTo>
                    <a:pt x="733691" y="687857"/>
                  </a:lnTo>
                  <a:close/>
                </a:path>
                <a:path w="1226185" h="776605">
                  <a:moveTo>
                    <a:pt x="764832" y="219036"/>
                  </a:moveTo>
                  <a:lnTo>
                    <a:pt x="764197" y="212674"/>
                  </a:lnTo>
                  <a:lnTo>
                    <a:pt x="762012" y="204292"/>
                  </a:lnTo>
                  <a:lnTo>
                    <a:pt x="759561" y="194906"/>
                  </a:lnTo>
                  <a:lnTo>
                    <a:pt x="757986" y="192595"/>
                  </a:lnTo>
                  <a:lnTo>
                    <a:pt x="751700" y="183337"/>
                  </a:lnTo>
                  <a:lnTo>
                    <a:pt x="751700" y="204292"/>
                  </a:lnTo>
                  <a:lnTo>
                    <a:pt x="743839" y="221945"/>
                  </a:lnTo>
                  <a:lnTo>
                    <a:pt x="738263" y="222504"/>
                  </a:lnTo>
                  <a:lnTo>
                    <a:pt x="746125" y="204851"/>
                  </a:lnTo>
                  <a:lnTo>
                    <a:pt x="751700" y="204292"/>
                  </a:lnTo>
                  <a:lnTo>
                    <a:pt x="751700" y="183337"/>
                  </a:lnTo>
                  <a:lnTo>
                    <a:pt x="749566" y="180187"/>
                  </a:lnTo>
                  <a:lnTo>
                    <a:pt x="734199" y="168529"/>
                  </a:lnTo>
                  <a:lnTo>
                    <a:pt x="713473" y="159918"/>
                  </a:lnTo>
                  <a:lnTo>
                    <a:pt x="708152" y="166878"/>
                  </a:lnTo>
                  <a:lnTo>
                    <a:pt x="452780" y="192595"/>
                  </a:lnTo>
                  <a:lnTo>
                    <a:pt x="407873" y="203796"/>
                  </a:lnTo>
                  <a:lnTo>
                    <a:pt x="394665" y="249885"/>
                  </a:lnTo>
                  <a:lnTo>
                    <a:pt x="402412" y="260032"/>
                  </a:lnTo>
                  <a:lnTo>
                    <a:pt x="411772" y="268147"/>
                  </a:lnTo>
                  <a:lnTo>
                    <a:pt x="422732" y="274256"/>
                  </a:lnTo>
                  <a:lnTo>
                    <a:pt x="435305" y="278333"/>
                  </a:lnTo>
                  <a:lnTo>
                    <a:pt x="472605" y="261721"/>
                  </a:lnTo>
                  <a:lnTo>
                    <a:pt x="473240" y="268084"/>
                  </a:lnTo>
                  <a:lnTo>
                    <a:pt x="487413" y="261721"/>
                  </a:lnTo>
                  <a:lnTo>
                    <a:pt x="491693" y="259803"/>
                  </a:lnTo>
                  <a:lnTo>
                    <a:pt x="543242" y="261035"/>
                  </a:lnTo>
                  <a:lnTo>
                    <a:pt x="540689" y="299466"/>
                  </a:lnTo>
                  <a:lnTo>
                    <a:pt x="554748" y="311302"/>
                  </a:lnTo>
                  <a:lnTo>
                    <a:pt x="550341" y="395325"/>
                  </a:lnTo>
                  <a:lnTo>
                    <a:pt x="552310" y="414807"/>
                  </a:lnTo>
                  <a:lnTo>
                    <a:pt x="568845" y="451332"/>
                  </a:lnTo>
                  <a:lnTo>
                    <a:pt x="563118" y="458317"/>
                  </a:lnTo>
                  <a:lnTo>
                    <a:pt x="580504" y="630961"/>
                  </a:lnTo>
                  <a:lnTo>
                    <a:pt x="580542" y="695236"/>
                  </a:lnTo>
                  <a:lnTo>
                    <a:pt x="586905" y="694601"/>
                  </a:lnTo>
                  <a:lnTo>
                    <a:pt x="591134" y="712724"/>
                  </a:lnTo>
                  <a:lnTo>
                    <a:pt x="599757" y="726554"/>
                  </a:lnTo>
                  <a:lnTo>
                    <a:pt x="612775" y="736066"/>
                  </a:lnTo>
                  <a:lnTo>
                    <a:pt x="630174" y="741273"/>
                  </a:lnTo>
                  <a:lnTo>
                    <a:pt x="678967" y="711047"/>
                  </a:lnTo>
                  <a:lnTo>
                    <a:pt x="673912" y="694601"/>
                  </a:lnTo>
                  <a:lnTo>
                    <a:pt x="669404" y="679869"/>
                  </a:lnTo>
                  <a:lnTo>
                    <a:pt x="662978" y="616089"/>
                  </a:lnTo>
                  <a:lnTo>
                    <a:pt x="661479" y="601167"/>
                  </a:lnTo>
                  <a:lnTo>
                    <a:pt x="632790" y="316306"/>
                  </a:lnTo>
                  <a:lnTo>
                    <a:pt x="621334" y="259803"/>
                  </a:lnTo>
                  <a:lnTo>
                    <a:pt x="620026" y="253301"/>
                  </a:lnTo>
                  <a:lnTo>
                    <a:pt x="638467" y="245021"/>
                  </a:lnTo>
                  <a:lnTo>
                    <a:pt x="645071" y="250774"/>
                  </a:lnTo>
                  <a:lnTo>
                    <a:pt x="702208" y="245021"/>
                  </a:lnTo>
                  <a:lnTo>
                    <a:pt x="728205" y="242404"/>
                  </a:lnTo>
                  <a:lnTo>
                    <a:pt x="735215" y="248132"/>
                  </a:lnTo>
                  <a:lnTo>
                    <a:pt x="741045" y="242404"/>
                  </a:lnTo>
                  <a:lnTo>
                    <a:pt x="761301" y="222504"/>
                  </a:lnTo>
                  <a:lnTo>
                    <a:pt x="764832" y="219036"/>
                  </a:lnTo>
                  <a:close/>
                </a:path>
                <a:path w="1226185" h="776605">
                  <a:moveTo>
                    <a:pt x="786358" y="632333"/>
                  </a:moveTo>
                  <a:lnTo>
                    <a:pt x="777316" y="618375"/>
                  </a:lnTo>
                  <a:lnTo>
                    <a:pt x="774331" y="616661"/>
                  </a:lnTo>
                  <a:lnTo>
                    <a:pt x="770559" y="623062"/>
                  </a:lnTo>
                  <a:lnTo>
                    <a:pt x="773201" y="633260"/>
                  </a:lnTo>
                  <a:lnTo>
                    <a:pt x="782586" y="638733"/>
                  </a:lnTo>
                  <a:lnTo>
                    <a:pt x="786358" y="632333"/>
                  </a:lnTo>
                  <a:close/>
                </a:path>
                <a:path w="1226185" h="776605">
                  <a:moveTo>
                    <a:pt x="789508" y="57035"/>
                  </a:moveTo>
                  <a:lnTo>
                    <a:pt x="788873" y="50800"/>
                  </a:lnTo>
                  <a:lnTo>
                    <a:pt x="787946" y="41529"/>
                  </a:lnTo>
                  <a:lnTo>
                    <a:pt x="784809" y="50279"/>
                  </a:lnTo>
                  <a:lnTo>
                    <a:pt x="779640" y="50800"/>
                  </a:lnTo>
                  <a:lnTo>
                    <a:pt x="774420" y="42887"/>
                  </a:lnTo>
                  <a:lnTo>
                    <a:pt x="769251" y="43408"/>
                  </a:lnTo>
                  <a:lnTo>
                    <a:pt x="776820" y="66751"/>
                  </a:lnTo>
                  <a:lnTo>
                    <a:pt x="789508" y="57035"/>
                  </a:lnTo>
                  <a:close/>
                </a:path>
                <a:path w="1226185" h="776605">
                  <a:moveTo>
                    <a:pt x="848347" y="648055"/>
                  </a:moveTo>
                  <a:lnTo>
                    <a:pt x="846035" y="642391"/>
                  </a:lnTo>
                  <a:lnTo>
                    <a:pt x="839584" y="634199"/>
                  </a:lnTo>
                  <a:lnTo>
                    <a:pt x="834491" y="635520"/>
                  </a:lnTo>
                  <a:lnTo>
                    <a:pt x="832789" y="638505"/>
                  </a:lnTo>
                  <a:lnTo>
                    <a:pt x="834110" y="643585"/>
                  </a:lnTo>
                  <a:lnTo>
                    <a:pt x="846518" y="651179"/>
                  </a:lnTo>
                  <a:lnTo>
                    <a:pt x="848347" y="648055"/>
                  </a:lnTo>
                  <a:close/>
                </a:path>
                <a:path w="1226185" h="776605">
                  <a:moveTo>
                    <a:pt x="1225816" y="535432"/>
                  </a:moveTo>
                  <a:lnTo>
                    <a:pt x="1187564" y="155575"/>
                  </a:lnTo>
                  <a:lnTo>
                    <a:pt x="1193279" y="148564"/>
                  </a:lnTo>
                  <a:lnTo>
                    <a:pt x="1180134" y="133197"/>
                  </a:lnTo>
                  <a:lnTo>
                    <a:pt x="1168755" y="122415"/>
                  </a:lnTo>
                  <a:lnTo>
                    <a:pt x="1159141" y="116217"/>
                  </a:lnTo>
                  <a:lnTo>
                    <a:pt x="1151293" y="114630"/>
                  </a:lnTo>
                  <a:lnTo>
                    <a:pt x="1139355" y="117436"/>
                  </a:lnTo>
                  <a:lnTo>
                    <a:pt x="1127379" y="123469"/>
                  </a:lnTo>
                  <a:lnTo>
                    <a:pt x="1115377" y="132715"/>
                  </a:lnTo>
                  <a:lnTo>
                    <a:pt x="1103337" y="145173"/>
                  </a:lnTo>
                  <a:lnTo>
                    <a:pt x="1114145" y="188683"/>
                  </a:lnTo>
                  <a:lnTo>
                    <a:pt x="1116711" y="214147"/>
                  </a:lnTo>
                  <a:lnTo>
                    <a:pt x="1130096" y="410883"/>
                  </a:lnTo>
                  <a:lnTo>
                    <a:pt x="1145349" y="434657"/>
                  </a:lnTo>
                  <a:lnTo>
                    <a:pt x="1139621" y="441655"/>
                  </a:lnTo>
                  <a:lnTo>
                    <a:pt x="1143469" y="479844"/>
                  </a:lnTo>
                  <a:lnTo>
                    <a:pt x="1146022" y="513168"/>
                  </a:lnTo>
                  <a:lnTo>
                    <a:pt x="1146022" y="537146"/>
                  </a:lnTo>
                  <a:lnTo>
                    <a:pt x="1143482" y="551802"/>
                  </a:lnTo>
                  <a:lnTo>
                    <a:pt x="1138389" y="557110"/>
                  </a:lnTo>
                  <a:lnTo>
                    <a:pt x="1134300" y="579843"/>
                  </a:lnTo>
                  <a:lnTo>
                    <a:pt x="1116952" y="597535"/>
                  </a:lnTo>
                  <a:lnTo>
                    <a:pt x="1086332" y="610184"/>
                  </a:lnTo>
                  <a:lnTo>
                    <a:pt x="1042441" y="617791"/>
                  </a:lnTo>
                  <a:lnTo>
                    <a:pt x="1007414" y="603389"/>
                  </a:lnTo>
                  <a:lnTo>
                    <a:pt x="981278" y="581952"/>
                  </a:lnTo>
                  <a:lnTo>
                    <a:pt x="964031" y="553516"/>
                  </a:lnTo>
                  <a:lnTo>
                    <a:pt x="955662" y="518045"/>
                  </a:lnTo>
                  <a:lnTo>
                    <a:pt x="950531" y="467131"/>
                  </a:lnTo>
                  <a:lnTo>
                    <a:pt x="943521" y="461403"/>
                  </a:lnTo>
                  <a:lnTo>
                    <a:pt x="954366" y="441426"/>
                  </a:lnTo>
                  <a:lnTo>
                    <a:pt x="938441" y="410895"/>
                  </a:lnTo>
                  <a:lnTo>
                    <a:pt x="949236" y="390512"/>
                  </a:lnTo>
                  <a:lnTo>
                    <a:pt x="932065" y="347637"/>
                  </a:lnTo>
                  <a:lnTo>
                    <a:pt x="937437" y="345084"/>
                  </a:lnTo>
                  <a:lnTo>
                    <a:pt x="940816" y="338721"/>
                  </a:lnTo>
                  <a:lnTo>
                    <a:pt x="942200" y="328549"/>
                  </a:lnTo>
                  <a:lnTo>
                    <a:pt x="941590" y="314540"/>
                  </a:lnTo>
                  <a:lnTo>
                    <a:pt x="926934" y="168960"/>
                  </a:lnTo>
                  <a:lnTo>
                    <a:pt x="919162" y="158661"/>
                  </a:lnTo>
                  <a:lnTo>
                    <a:pt x="908735" y="151803"/>
                  </a:lnTo>
                  <a:lnTo>
                    <a:pt x="895629" y="148374"/>
                  </a:lnTo>
                  <a:lnTo>
                    <a:pt x="879856" y="148386"/>
                  </a:lnTo>
                  <a:lnTo>
                    <a:pt x="837171" y="170548"/>
                  </a:lnTo>
                  <a:lnTo>
                    <a:pt x="832510" y="184899"/>
                  </a:lnTo>
                  <a:lnTo>
                    <a:pt x="838873" y="184251"/>
                  </a:lnTo>
                  <a:lnTo>
                    <a:pt x="835723" y="216725"/>
                  </a:lnTo>
                  <a:lnTo>
                    <a:pt x="836993" y="229450"/>
                  </a:lnTo>
                  <a:lnTo>
                    <a:pt x="853528" y="265950"/>
                  </a:lnTo>
                  <a:lnTo>
                    <a:pt x="847801" y="272961"/>
                  </a:lnTo>
                  <a:lnTo>
                    <a:pt x="878408" y="576846"/>
                  </a:lnTo>
                  <a:lnTo>
                    <a:pt x="913638" y="611466"/>
                  </a:lnTo>
                  <a:lnTo>
                    <a:pt x="909586" y="631164"/>
                  </a:lnTo>
                  <a:lnTo>
                    <a:pt x="934605" y="662051"/>
                  </a:lnTo>
                  <a:lnTo>
                    <a:pt x="964222" y="682929"/>
                  </a:lnTo>
                  <a:lnTo>
                    <a:pt x="998461" y="693788"/>
                  </a:lnTo>
                  <a:lnTo>
                    <a:pt x="1037323" y="694651"/>
                  </a:lnTo>
                  <a:lnTo>
                    <a:pt x="1106932" y="687641"/>
                  </a:lnTo>
                  <a:lnTo>
                    <a:pt x="1149235" y="664248"/>
                  </a:lnTo>
                  <a:lnTo>
                    <a:pt x="1179004" y="643216"/>
                  </a:lnTo>
                  <a:lnTo>
                    <a:pt x="1196263" y="624547"/>
                  </a:lnTo>
                  <a:lnTo>
                    <a:pt x="1201000" y="608253"/>
                  </a:lnTo>
                  <a:lnTo>
                    <a:pt x="1225816" y="5354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193"/>
              <a:ext cx="11823001" cy="6581033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7422923" y="1753605"/>
            <a:ext cx="3397250" cy="17411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Perfect opportunity for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students to 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cultivate their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artistic expression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by 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experimenting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with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a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range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of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artistic </a:t>
            </a:r>
            <a:r>
              <a:rPr sz="1600" spc="-430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practices, in a freedom-oriented 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learning</a:t>
            </a:r>
            <a:r>
              <a:rPr sz="1600" spc="-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environment.</a:t>
            </a:r>
            <a:endParaRPr sz="1600">
              <a:latin typeface="Helvetica-Light"/>
              <a:cs typeface="Helvetica-Light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600">
              <a:latin typeface="Helvetica-Light"/>
              <a:cs typeface="Helvetica-Light"/>
            </a:endParaRPr>
          </a:p>
          <a:p>
            <a:pPr marL="12700">
              <a:lnSpc>
                <a:spcPct val="100000"/>
              </a:lnSpc>
            </a:pPr>
            <a:r>
              <a:rPr sz="1600" b="1" dirty="0">
                <a:solidFill>
                  <a:srgbClr val="FFFFFF"/>
                </a:solidFill>
                <a:latin typeface="Helvetica"/>
                <a:cs typeface="Helvetica"/>
              </a:rPr>
              <a:t>Katelyn</a:t>
            </a:r>
            <a:r>
              <a:rPr sz="1600" b="1" spc="-2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Helvetica"/>
                <a:cs typeface="Helvetica"/>
              </a:rPr>
              <a:t>Brolly</a:t>
            </a:r>
            <a:endParaRPr sz="1600">
              <a:latin typeface="Helvetica"/>
              <a:cs typeface="Helvetic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975677" y="5725035"/>
            <a:ext cx="159956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z="1600" b="1" dirty="0">
                <a:solidFill>
                  <a:srgbClr val="FFFFFF"/>
                </a:solidFill>
                <a:latin typeface="Helvetica"/>
                <a:cs typeface="Helvetica"/>
                <a:hlinkClick r:id="rId9"/>
              </a:rPr>
              <a:t>ww</a:t>
            </a:r>
            <a:r>
              <a:rPr sz="1600" b="1" spc="-60" dirty="0">
                <a:solidFill>
                  <a:srgbClr val="FFFFFF"/>
                </a:solidFill>
                <a:latin typeface="Helvetica"/>
                <a:cs typeface="Helvetica"/>
                <a:hlinkClick r:id="rId9"/>
              </a:rPr>
              <a:t>w</a:t>
            </a:r>
            <a:r>
              <a:rPr sz="1600" b="1" dirty="0">
                <a:solidFill>
                  <a:srgbClr val="FFFFFF"/>
                </a:solidFill>
                <a:latin typeface="Helvetica"/>
                <a:cs typeface="Helvetica"/>
                <a:hlinkClick r:id="rId9"/>
              </a:rPr>
              <a:t>.nwrc.ac.uk</a:t>
            </a:r>
            <a:endParaRPr sz="1600">
              <a:latin typeface="Helvetica"/>
              <a:cs typeface="Helvetic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237499" y="6144207"/>
            <a:ext cx="113157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z="1600" b="1" spc="-5" dirty="0">
                <a:solidFill>
                  <a:srgbClr val="0374BB"/>
                </a:solidFill>
                <a:latin typeface="Helvetica"/>
                <a:cs typeface="Helvetica"/>
              </a:rPr>
              <a:t>#ApplyNow</a:t>
            </a:r>
            <a:endParaRPr sz="1600">
              <a:latin typeface="Helvetica"/>
              <a:cs typeface="Helvetica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423539" y="418476"/>
            <a:ext cx="3604260" cy="685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880"/>
              </a:lnSpc>
              <a:spcBef>
                <a:spcPts val="100"/>
              </a:spcBef>
            </a:pPr>
            <a:r>
              <a:rPr sz="1800" spc="-5" dirty="0"/>
              <a:t>UAL</a:t>
            </a:r>
            <a:r>
              <a:rPr sz="1800" spc="-60" dirty="0"/>
              <a:t> </a:t>
            </a:r>
            <a:r>
              <a:rPr sz="1800" dirty="0"/>
              <a:t>Level</a:t>
            </a:r>
            <a:r>
              <a:rPr sz="1800" spc="-20" dirty="0"/>
              <a:t> </a:t>
            </a:r>
            <a:r>
              <a:rPr sz="1800" dirty="0"/>
              <a:t>3</a:t>
            </a:r>
            <a:r>
              <a:rPr sz="1800" spc="-30" dirty="0"/>
              <a:t> </a:t>
            </a:r>
            <a:r>
              <a:rPr sz="1800" dirty="0"/>
              <a:t>Foundation</a:t>
            </a:r>
            <a:r>
              <a:rPr sz="1800" spc="-20" dirty="0"/>
              <a:t> </a:t>
            </a:r>
            <a:r>
              <a:rPr sz="1800" spc="-5" dirty="0"/>
              <a:t>Diploma</a:t>
            </a:r>
            <a:endParaRPr sz="1800"/>
          </a:p>
          <a:p>
            <a:pPr marL="12700">
              <a:lnSpc>
                <a:spcPts val="3320"/>
              </a:lnSpc>
            </a:pPr>
            <a:r>
              <a:rPr spc="-5" dirty="0"/>
              <a:t>Art</a:t>
            </a:r>
            <a:r>
              <a:rPr spc="-25" dirty="0"/>
              <a:t> </a:t>
            </a:r>
            <a:r>
              <a:rPr spc="-5" dirty="0"/>
              <a:t>and</a:t>
            </a:r>
            <a:r>
              <a:rPr spc="-20" dirty="0"/>
              <a:t> </a:t>
            </a:r>
            <a:r>
              <a:rPr spc="-5" dirty="0"/>
              <a:t>Design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3270" cy="6858000"/>
            <a:chOff x="0" y="0"/>
            <a:chExt cx="1219327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1328"/>
              <a:ext cx="12184367" cy="684667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10777" y="1220177"/>
              <a:ext cx="3048800" cy="429016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62052" y="1319596"/>
              <a:ext cx="3048660" cy="406489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804" y="1517815"/>
              <a:ext cx="3165817" cy="437851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9585" y="1518253"/>
              <a:ext cx="3217799" cy="438239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040049" y="1220177"/>
              <a:ext cx="3048800" cy="429014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481107" y="5952591"/>
              <a:ext cx="3973521" cy="67625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3872649" y="5897918"/>
              <a:ext cx="928369" cy="138430"/>
            </a:xfrm>
            <a:custGeom>
              <a:avLst/>
              <a:gdLst/>
              <a:ahLst/>
              <a:cxnLst/>
              <a:rect l="l" t="t" r="r" b="b"/>
              <a:pathLst>
                <a:path w="928370" h="138429">
                  <a:moveTo>
                    <a:pt x="149199" y="44996"/>
                  </a:moveTo>
                  <a:lnTo>
                    <a:pt x="0" y="68199"/>
                  </a:lnTo>
                  <a:lnTo>
                    <a:pt x="49911" y="96837"/>
                  </a:lnTo>
                  <a:lnTo>
                    <a:pt x="83413" y="103784"/>
                  </a:lnTo>
                  <a:lnTo>
                    <a:pt x="112509" y="87134"/>
                  </a:lnTo>
                  <a:lnTo>
                    <a:pt x="149199" y="44996"/>
                  </a:lnTo>
                  <a:close/>
                </a:path>
                <a:path w="928370" h="138429">
                  <a:moveTo>
                    <a:pt x="221221" y="33553"/>
                  </a:moveTo>
                  <a:lnTo>
                    <a:pt x="172402" y="13703"/>
                  </a:lnTo>
                  <a:lnTo>
                    <a:pt x="122491" y="533"/>
                  </a:lnTo>
                  <a:lnTo>
                    <a:pt x="70459" y="0"/>
                  </a:lnTo>
                  <a:lnTo>
                    <a:pt x="15303" y="18046"/>
                  </a:lnTo>
                  <a:lnTo>
                    <a:pt x="221221" y="33553"/>
                  </a:lnTo>
                  <a:close/>
                </a:path>
                <a:path w="928370" h="138429">
                  <a:moveTo>
                    <a:pt x="340423" y="117411"/>
                  </a:moveTo>
                  <a:lnTo>
                    <a:pt x="300393" y="98755"/>
                  </a:lnTo>
                  <a:lnTo>
                    <a:pt x="259638" y="91871"/>
                  </a:lnTo>
                  <a:lnTo>
                    <a:pt x="218135" y="98031"/>
                  </a:lnTo>
                  <a:lnTo>
                    <a:pt x="175895" y="118516"/>
                  </a:lnTo>
                  <a:lnTo>
                    <a:pt x="339039" y="138201"/>
                  </a:lnTo>
                  <a:lnTo>
                    <a:pt x="340423" y="117411"/>
                  </a:lnTo>
                  <a:close/>
                </a:path>
                <a:path w="928370" h="138429">
                  <a:moveTo>
                    <a:pt x="725411" y="56896"/>
                  </a:moveTo>
                  <a:lnTo>
                    <a:pt x="724738" y="42837"/>
                  </a:lnTo>
                  <a:lnTo>
                    <a:pt x="585724" y="43535"/>
                  </a:lnTo>
                  <a:lnTo>
                    <a:pt x="539407" y="44246"/>
                  </a:lnTo>
                  <a:lnTo>
                    <a:pt x="493102" y="45542"/>
                  </a:lnTo>
                  <a:lnTo>
                    <a:pt x="484403" y="48437"/>
                  </a:lnTo>
                  <a:lnTo>
                    <a:pt x="475830" y="55054"/>
                  </a:lnTo>
                  <a:lnTo>
                    <a:pt x="467309" y="63246"/>
                  </a:lnTo>
                  <a:lnTo>
                    <a:pt x="458774" y="70853"/>
                  </a:lnTo>
                  <a:lnTo>
                    <a:pt x="467474" y="81026"/>
                  </a:lnTo>
                  <a:lnTo>
                    <a:pt x="725411" y="56896"/>
                  </a:lnTo>
                  <a:close/>
                </a:path>
                <a:path w="928370" h="138429">
                  <a:moveTo>
                    <a:pt x="928255" y="31559"/>
                  </a:moveTo>
                  <a:lnTo>
                    <a:pt x="927227" y="23304"/>
                  </a:lnTo>
                  <a:lnTo>
                    <a:pt x="776274" y="29159"/>
                  </a:lnTo>
                  <a:lnTo>
                    <a:pt x="777836" y="54673"/>
                  </a:lnTo>
                  <a:lnTo>
                    <a:pt x="928255" y="31559"/>
                  </a:lnTo>
                  <a:close/>
                </a:path>
              </a:pathLst>
            </a:custGeom>
            <a:solidFill>
              <a:srgbClr val="EC1B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0"/>
              <a:ext cx="12193194" cy="172577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9682" y="5546497"/>
              <a:ext cx="3241654" cy="121920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61340" y="5668467"/>
              <a:ext cx="2778290" cy="84809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082330" y="5952581"/>
              <a:ext cx="3560126" cy="63997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292954" y="5995817"/>
              <a:ext cx="3900240" cy="67568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0" y="6193"/>
              <a:ext cx="11728071" cy="1625600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423539" y="418476"/>
            <a:ext cx="4203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Helvetica"/>
                <a:cs typeface="Helvetica"/>
              </a:rPr>
              <a:t>BTEC</a:t>
            </a:r>
            <a:r>
              <a:rPr sz="1800" b="1" spc="-25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dirty="0">
                <a:solidFill>
                  <a:srgbClr val="FFFFFF"/>
                </a:solidFill>
                <a:latin typeface="Helvetica"/>
                <a:cs typeface="Helvetica"/>
              </a:rPr>
              <a:t>Level</a:t>
            </a:r>
            <a:r>
              <a:rPr sz="1800" b="1" spc="-15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dirty="0">
                <a:solidFill>
                  <a:srgbClr val="FFFFFF"/>
                </a:solidFill>
                <a:latin typeface="Helvetica"/>
                <a:cs typeface="Helvetica"/>
              </a:rPr>
              <a:t>5</a:t>
            </a:r>
            <a:r>
              <a:rPr sz="1800" b="1" spc="-2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Helvetica"/>
                <a:cs typeface="Helvetica"/>
              </a:rPr>
              <a:t>Higher</a:t>
            </a:r>
            <a:r>
              <a:rPr sz="1800" b="1" spc="-2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Helvetica"/>
                <a:cs typeface="Helvetica"/>
              </a:rPr>
              <a:t>National</a:t>
            </a:r>
            <a:r>
              <a:rPr sz="1800" b="1" spc="-2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Helvetica"/>
                <a:cs typeface="Helvetica"/>
              </a:rPr>
              <a:t>Diploma</a:t>
            </a:r>
            <a:endParaRPr sz="1800">
              <a:latin typeface="Helvetica"/>
              <a:cs typeface="Helvetica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423539" y="621676"/>
            <a:ext cx="448373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Art</a:t>
            </a:r>
            <a:r>
              <a:rPr spc="-25" dirty="0"/>
              <a:t> </a:t>
            </a:r>
            <a:r>
              <a:rPr spc="-5" dirty="0"/>
              <a:t>and</a:t>
            </a:r>
            <a:r>
              <a:rPr spc="-20" dirty="0"/>
              <a:t> </a:t>
            </a:r>
            <a:r>
              <a:rPr spc="-5" dirty="0"/>
              <a:t>Design</a:t>
            </a:r>
            <a:r>
              <a:rPr spc="-20" dirty="0"/>
              <a:t> </a:t>
            </a:r>
            <a:r>
              <a:rPr spc="-30" dirty="0"/>
              <a:t>(Textiles)</a:t>
            </a:r>
          </a:p>
        </p:txBody>
      </p:sp>
      <p:grpSp>
        <p:nvGrpSpPr>
          <p:cNvPr id="19" name="object 19"/>
          <p:cNvGrpSpPr/>
          <p:nvPr/>
        </p:nvGrpSpPr>
        <p:grpSpPr>
          <a:xfrm>
            <a:off x="0" y="11104"/>
            <a:ext cx="12171045" cy="1579245"/>
            <a:chOff x="0" y="11104"/>
            <a:chExt cx="12171045" cy="1579245"/>
          </a:xfrm>
        </p:grpSpPr>
        <p:sp>
          <p:nvSpPr>
            <p:cNvPr id="20" name="object 20"/>
            <p:cNvSpPr/>
            <p:nvPr/>
          </p:nvSpPr>
          <p:spPr>
            <a:xfrm>
              <a:off x="0" y="301976"/>
              <a:ext cx="12171045" cy="12700"/>
            </a:xfrm>
            <a:custGeom>
              <a:avLst/>
              <a:gdLst/>
              <a:ahLst/>
              <a:cxnLst/>
              <a:rect l="l" t="t" r="r" b="b"/>
              <a:pathLst>
                <a:path w="12171045" h="12700">
                  <a:moveTo>
                    <a:pt x="12170443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12170443" y="12700"/>
                  </a:lnTo>
                  <a:lnTo>
                    <a:pt x="12170443" y="0"/>
                  </a:lnTo>
                  <a:close/>
                </a:path>
              </a:pathLst>
            </a:custGeom>
            <a:solidFill>
              <a:srgbClr val="B3D2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721399" y="297239"/>
              <a:ext cx="3107490" cy="1292575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914500" y="11104"/>
              <a:ext cx="2458812" cy="1133027"/>
            </a:xfrm>
            <a:prstGeom prst="rect">
              <a:avLst/>
            </a:prstGeom>
          </p:spPr>
        </p:pic>
      </p:grpSp>
      <p:grpSp>
        <p:nvGrpSpPr>
          <p:cNvPr id="23" name="object 23"/>
          <p:cNvGrpSpPr/>
          <p:nvPr/>
        </p:nvGrpSpPr>
        <p:grpSpPr>
          <a:xfrm>
            <a:off x="0" y="564693"/>
            <a:ext cx="12171045" cy="5937885"/>
            <a:chOff x="0" y="564693"/>
            <a:chExt cx="12171045" cy="5937885"/>
          </a:xfrm>
        </p:grpSpPr>
        <p:sp>
          <p:nvSpPr>
            <p:cNvPr id="24" name="object 24"/>
            <p:cNvSpPr/>
            <p:nvPr/>
          </p:nvSpPr>
          <p:spPr>
            <a:xfrm>
              <a:off x="0" y="1220179"/>
              <a:ext cx="12171045" cy="12700"/>
            </a:xfrm>
            <a:custGeom>
              <a:avLst/>
              <a:gdLst/>
              <a:ahLst/>
              <a:cxnLst/>
              <a:rect l="l" t="t" r="r" b="b"/>
              <a:pathLst>
                <a:path w="12171045" h="12700">
                  <a:moveTo>
                    <a:pt x="12170443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12170443" y="12700"/>
                  </a:lnTo>
                  <a:lnTo>
                    <a:pt x="121704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301639" y="6078947"/>
              <a:ext cx="424180" cy="424180"/>
            </a:xfrm>
            <a:custGeom>
              <a:avLst/>
              <a:gdLst/>
              <a:ahLst/>
              <a:cxnLst/>
              <a:rect l="l" t="t" r="r" b="b"/>
              <a:pathLst>
                <a:path w="424179" h="424179">
                  <a:moveTo>
                    <a:pt x="211810" y="0"/>
                  </a:moveTo>
                  <a:lnTo>
                    <a:pt x="163244" y="5594"/>
                  </a:lnTo>
                  <a:lnTo>
                    <a:pt x="118661" y="21528"/>
                  </a:lnTo>
                  <a:lnTo>
                    <a:pt x="79333" y="46532"/>
                  </a:lnTo>
                  <a:lnTo>
                    <a:pt x="46532" y="79333"/>
                  </a:lnTo>
                  <a:lnTo>
                    <a:pt x="21528" y="118661"/>
                  </a:lnTo>
                  <a:lnTo>
                    <a:pt x="5594" y="163244"/>
                  </a:lnTo>
                  <a:lnTo>
                    <a:pt x="0" y="211810"/>
                  </a:lnTo>
                  <a:lnTo>
                    <a:pt x="5594" y="260376"/>
                  </a:lnTo>
                  <a:lnTo>
                    <a:pt x="21528" y="304959"/>
                  </a:lnTo>
                  <a:lnTo>
                    <a:pt x="46532" y="344287"/>
                  </a:lnTo>
                  <a:lnTo>
                    <a:pt x="79333" y="377088"/>
                  </a:lnTo>
                  <a:lnTo>
                    <a:pt x="118661" y="402092"/>
                  </a:lnTo>
                  <a:lnTo>
                    <a:pt x="163244" y="418027"/>
                  </a:lnTo>
                  <a:lnTo>
                    <a:pt x="211810" y="423621"/>
                  </a:lnTo>
                  <a:lnTo>
                    <a:pt x="260376" y="418027"/>
                  </a:lnTo>
                  <a:lnTo>
                    <a:pt x="304959" y="402092"/>
                  </a:lnTo>
                  <a:lnTo>
                    <a:pt x="344287" y="377088"/>
                  </a:lnTo>
                  <a:lnTo>
                    <a:pt x="377088" y="344287"/>
                  </a:lnTo>
                  <a:lnTo>
                    <a:pt x="402092" y="304959"/>
                  </a:lnTo>
                  <a:lnTo>
                    <a:pt x="418027" y="260376"/>
                  </a:lnTo>
                  <a:lnTo>
                    <a:pt x="423621" y="211810"/>
                  </a:lnTo>
                  <a:lnTo>
                    <a:pt x="418027" y="163244"/>
                  </a:lnTo>
                  <a:lnTo>
                    <a:pt x="402092" y="118661"/>
                  </a:lnTo>
                  <a:lnTo>
                    <a:pt x="377088" y="79333"/>
                  </a:lnTo>
                  <a:lnTo>
                    <a:pt x="344287" y="46532"/>
                  </a:lnTo>
                  <a:lnTo>
                    <a:pt x="304959" y="21528"/>
                  </a:lnTo>
                  <a:lnTo>
                    <a:pt x="260376" y="5594"/>
                  </a:lnTo>
                  <a:lnTo>
                    <a:pt x="211810" y="0"/>
                  </a:lnTo>
                  <a:close/>
                </a:path>
              </a:pathLst>
            </a:custGeom>
            <a:solidFill>
              <a:srgbClr val="1A75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411337" y="6137588"/>
              <a:ext cx="238023" cy="23815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481536" y="564693"/>
              <a:ext cx="1254575" cy="258543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631025" y="893859"/>
              <a:ext cx="145796" cy="203534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10980738" y="894244"/>
              <a:ext cx="114935" cy="203200"/>
            </a:xfrm>
            <a:custGeom>
              <a:avLst/>
              <a:gdLst/>
              <a:ahLst/>
              <a:cxnLst/>
              <a:rect l="l" t="t" r="r" b="b"/>
              <a:pathLst>
                <a:path w="114934" h="203200">
                  <a:moveTo>
                    <a:pt x="114554" y="175260"/>
                  </a:moveTo>
                  <a:lnTo>
                    <a:pt x="33134" y="175260"/>
                  </a:lnTo>
                  <a:lnTo>
                    <a:pt x="33134" y="110490"/>
                  </a:lnTo>
                  <a:lnTo>
                    <a:pt x="109283" y="110490"/>
                  </a:lnTo>
                  <a:lnTo>
                    <a:pt x="109283" y="83820"/>
                  </a:lnTo>
                  <a:lnTo>
                    <a:pt x="33197" y="83820"/>
                  </a:lnTo>
                  <a:lnTo>
                    <a:pt x="33197" y="27940"/>
                  </a:lnTo>
                  <a:lnTo>
                    <a:pt x="114515" y="27940"/>
                  </a:lnTo>
                  <a:lnTo>
                    <a:pt x="114515" y="0"/>
                  </a:lnTo>
                  <a:lnTo>
                    <a:pt x="0" y="0"/>
                  </a:lnTo>
                  <a:lnTo>
                    <a:pt x="0" y="27940"/>
                  </a:lnTo>
                  <a:lnTo>
                    <a:pt x="0" y="83820"/>
                  </a:lnTo>
                  <a:lnTo>
                    <a:pt x="0" y="110490"/>
                  </a:lnTo>
                  <a:lnTo>
                    <a:pt x="0" y="175260"/>
                  </a:lnTo>
                  <a:lnTo>
                    <a:pt x="0" y="203200"/>
                  </a:lnTo>
                  <a:lnTo>
                    <a:pt x="114554" y="203200"/>
                  </a:lnTo>
                  <a:lnTo>
                    <a:pt x="114554" y="1752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1129038" y="891142"/>
              <a:ext cx="154881" cy="209220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10488181" y="879804"/>
              <a:ext cx="461645" cy="231140"/>
            </a:xfrm>
            <a:custGeom>
              <a:avLst/>
              <a:gdLst/>
              <a:ahLst/>
              <a:cxnLst/>
              <a:rect l="l" t="t" r="r" b="b"/>
              <a:pathLst>
                <a:path w="461645" h="231140">
                  <a:moveTo>
                    <a:pt x="14224" y="0"/>
                  </a:moveTo>
                  <a:lnTo>
                    <a:pt x="0" y="0"/>
                  </a:lnTo>
                  <a:lnTo>
                    <a:pt x="0" y="230974"/>
                  </a:lnTo>
                  <a:lnTo>
                    <a:pt x="14224" y="230974"/>
                  </a:lnTo>
                  <a:lnTo>
                    <a:pt x="14224" y="0"/>
                  </a:lnTo>
                  <a:close/>
                </a:path>
                <a:path w="461645" h="231140">
                  <a:moveTo>
                    <a:pt x="461251" y="14541"/>
                  </a:moveTo>
                  <a:lnTo>
                    <a:pt x="308648" y="14541"/>
                  </a:lnTo>
                  <a:lnTo>
                    <a:pt x="308648" y="24701"/>
                  </a:lnTo>
                  <a:lnTo>
                    <a:pt x="308648" y="42481"/>
                  </a:lnTo>
                  <a:lnTo>
                    <a:pt x="368071" y="42481"/>
                  </a:lnTo>
                  <a:lnTo>
                    <a:pt x="368071" y="217741"/>
                  </a:lnTo>
                  <a:lnTo>
                    <a:pt x="401535" y="217741"/>
                  </a:lnTo>
                  <a:lnTo>
                    <a:pt x="401535" y="42481"/>
                  </a:lnTo>
                  <a:lnTo>
                    <a:pt x="461060" y="42481"/>
                  </a:lnTo>
                  <a:lnTo>
                    <a:pt x="461060" y="24701"/>
                  </a:lnTo>
                  <a:lnTo>
                    <a:pt x="461251" y="24701"/>
                  </a:lnTo>
                  <a:lnTo>
                    <a:pt x="461251" y="1454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654754" y="4464616"/>
              <a:ext cx="2445514" cy="1182069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6155899" y="4700913"/>
              <a:ext cx="144145" cy="855980"/>
            </a:xfrm>
            <a:custGeom>
              <a:avLst/>
              <a:gdLst/>
              <a:ahLst/>
              <a:cxnLst/>
              <a:rect l="l" t="t" r="r" b="b"/>
              <a:pathLst>
                <a:path w="144145" h="855979">
                  <a:moveTo>
                    <a:pt x="100507" y="0"/>
                  </a:moveTo>
                  <a:lnTo>
                    <a:pt x="28714" y="0"/>
                  </a:lnTo>
                  <a:lnTo>
                    <a:pt x="0" y="31102"/>
                  </a:lnTo>
                  <a:lnTo>
                    <a:pt x="0" y="187248"/>
                  </a:lnTo>
                  <a:lnTo>
                    <a:pt x="28714" y="218351"/>
                  </a:lnTo>
                  <a:lnTo>
                    <a:pt x="0" y="265010"/>
                  </a:lnTo>
                  <a:lnTo>
                    <a:pt x="0" y="436092"/>
                  </a:lnTo>
                  <a:lnTo>
                    <a:pt x="14363" y="513867"/>
                  </a:lnTo>
                  <a:lnTo>
                    <a:pt x="0" y="529412"/>
                  </a:lnTo>
                  <a:lnTo>
                    <a:pt x="14363" y="576071"/>
                  </a:lnTo>
                  <a:lnTo>
                    <a:pt x="0" y="638301"/>
                  </a:lnTo>
                  <a:lnTo>
                    <a:pt x="0" y="684961"/>
                  </a:lnTo>
                  <a:lnTo>
                    <a:pt x="14363" y="793838"/>
                  </a:lnTo>
                  <a:lnTo>
                    <a:pt x="0" y="809396"/>
                  </a:lnTo>
                  <a:lnTo>
                    <a:pt x="100507" y="855446"/>
                  </a:lnTo>
                  <a:lnTo>
                    <a:pt x="143573" y="809396"/>
                  </a:lnTo>
                  <a:lnTo>
                    <a:pt x="139984" y="754956"/>
                  </a:lnTo>
                  <a:lnTo>
                    <a:pt x="129217" y="716070"/>
                  </a:lnTo>
                  <a:lnTo>
                    <a:pt x="111271" y="692738"/>
                  </a:lnTo>
                  <a:lnTo>
                    <a:pt x="86144" y="684961"/>
                  </a:lnTo>
                  <a:lnTo>
                    <a:pt x="86144" y="669404"/>
                  </a:lnTo>
                  <a:lnTo>
                    <a:pt x="129222" y="669404"/>
                  </a:lnTo>
                  <a:lnTo>
                    <a:pt x="129222" y="622744"/>
                  </a:lnTo>
                  <a:lnTo>
                    <a:pt x="143573" y="544969"/>
                  </a:lnTo>
                  <a:lnTo>
                    <a:pt x="129222" y="544969"/>
                  </a:lnTo>
                  <a:lnTo>
                    <a:pt x="114858" y="529412"/>
                  </a:lnTo>
                  <a:lnTo>
                    <a:pt x="137828" y="467207"/>
                  </a:lnTo>
                  <a:lnTo>
                    <a:pt x="62217" y="467207"/>
                  </a:lnTo>
                  <a:lnTo>
                    <a:pt x="62217" y="451650"/>
                  </a:lnTo>
                  <a:lnTo>
                    <a:pt x="143573" y="451650"/>
                  </a:lnTo>
                  <a:lnTo>
                    <a:pt x="143573" y="436092"/>
                  </a:lnTo>
                  <a:lnTo>
                    <a:pt x="129222" y="420547"/>
                  </a:lnTo>
                  <a:lnTo>
                    <a:pt x="143573" y="404990"/>
                  </a:lnTo>
                  <a:lnTo>
                    <a:pt x="143573" y="109473"/>
                  </a:lnTo>
                  <a:lnTo>
                    <a:pt x="129222" y="93916"/>
                  </a:lnTo>
                  <a:lnTo>
                    <a:pt x="143573" y="78358"/>
                  </a:lnTo>
                  <a:lnTo>
                    <a:pt x="143573" y="47256"/>
                  </a:lnTo>
                  <a:lnTo>
                    <a:pt x="100507" y="0"/>
                  </a:lnTo>
                  <a:close/>
                </a:path>
                <a:path w="144145" h="855979">
                  <a:moveTo>
                    <a:pt x="143573" y="451650"/>
                  </a:moveTo>
                  <a:lnTo>
                    <a:pt x="124421" y="451650"/>
                  </a:lnTo>
                  <a:lnTo>
                    <a:pt x="124421" y="467207"/>
                  </a:lnTo>
                  <a:lnTo>
                    <a:pt x="137828" y="467207"/>
                  </a:lnTo>
                  <a:lnTo>
                    <a:pt x="143573" y="4516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481326" y="4532222"/>
              <a:ext cx="1987887" cy="1146773"/>
            </a:xfrm>
            <a:prstGeom prst="rect">
              <a:avLst/>
            </a:prstGeom>
          </p:spPr>
        </p:pic>
      </p:grpSp>
      <p:sp>
        <p:nvSpPr>
          <p:cNvPr id="35" name="object 35"/>
          <p:cNvSpPr txBox="1"/>
          <p:nvPr/>
        </p:nvSpPr>
        <p:spPr>
          <a:xfrm>
            <a:off x="6731710" y="6192989"/>
            <a:ext cx="159956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z="1600" b="1" dirty="0">
                <a:solidFill>
                  <a:srgbClr val="FFFFFF"/>
                </a:solidFill>
                <a:latin typeface="Helvetica"/>
                <a:cs typeface="Helvetica"/>
                <a:hlinkClick r:id="rId23"/>
              </a:rPr>
              <a:t>ww</a:t>
            </a:r>
            <a:r>
              <a:rPr sz="1600" b="1" spc="-60" dirty="0">
                <a:solidFill>
                  <a:srgbClr val="FFFFFF"/>
                </a:solidFill>
                <a:latin typeface="Helvetica"/>
                <a:cs typeface="Helvetica"/>
                <a:hlinkClick r:id="rId23"/>
              </a:rPr>
              <a:t>w</a:t>
            </a:r>
            <a:r>
              <a:rPr sz="1600" b="1" dirty="0">
                <a:solidFill>
                  <a:srgbClr val="FFFFFF"/>
                </a:solidFill>
                <a:latin typeface="Helvetica"/>
                <a:cs typeface="Helvetica"/>
                <a:hlinkClick r:id="rId23"/>
              </a:rPr>
              <a:t>.nwrc.ac.uk</a:t>
            </a:r>
            <a:endParaRPr sz="1600">
              <a:latin typeface="Helvetica"/>
              <a:cs typeface="Helvetic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742660" y="6228479"/>
            <a:ext cx="113157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z="1600" b="1" spc="-5" dirty="0">
                <a:solidFill>
                  <a:srgbClr val="0374BB"/>
                </a:solidFill>
                <a:latin typeface="Helvetica"/>
                <a:cs typeface="Helvetica"/>
              </a:rPr>
              <a:t>#ApplyNow</a:t>
            </a:r>
            <a:endParaRPr sz="1600">
              <a:latin typeface="Helvetica"/>
              <a:cs typeface="Helvetic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3270" cy="6858000"/>
            <a:chOff x="0" y="0"/>
            <a:chExt cx="1219327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7615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79296" y="1232865"/>
              <a:ext cx="9491607" cy="512008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72883" y="5941265"/>
              <a:ext cx="3973522" cy="67625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864419" y="5886589"/>
              <a:ext cx="928369" cy="138430"/>
            </a:xfrm>
            <a:custGeom>
              <a:avLst/>
              <a:gdLst/>
              <a:ahLst/>
              <a:cxnLst/>
              <a:rect l="l" t="t" r="r" b="b"/>
              <a:pathLst>
                <a:path w="928370" h="138429">
                  <a:moveTo>
                    <a:pt x="149199" y="44996"/>
                  </a:moveTo>
                  <a:lnTo>
                    <a:pt x="0" y="68199"/>
                  </a:lnTo>
                  <a:lnTo>
                    <a:pt x="49911" y="96837"/>
                  </a:lnTo>
                  <a:lnTo>
                    <a:pt x="83413" y="103784"/>
                  </a:lnTo>
                  <a:lnTo>
                    <a:pt x="112522" y="87134"/>
                  </a:lnTo>
                  <a:lnTo>
                    <a:pt x="149199" y="44996"/>
                  </a:lnTo>
                  <a:close/>
                </a:path>
                <a:path w="928370" h="138429">
                  <a:moveTo>
                    <a:pt x="221221" y="33553"/>
                  </a:moveTo>
                  <a:lnTo>
                    <a:pt x="172415" y="13703"/>
                  </a:lnTo>
                  <a:lnTo>
                    <a:pt x="122491" y="533"/>
                  </a:lnTo>
                  <a:lnTo>
                    <a:pt x="70459" y="0"/>
                  </a:lnTo>
                  <a:lnTo>
                    <a:pt x="15303" y="18046"/>
                  </a:lnTo>
                  <a:lnTo>
                    <a:pt x="221221" y="33553"/>
                  </a:lnTo>
                  <a:close/>
                </a:path>
                <a:path w="928370" h="138429">
                  <a:moveTo>
                    <a:pt x="340423" y="117411"/>
                  </a:moveTo>
                  <a:lnTo>
                    <a:pt x="300405" y="98755"/>
                  </a:lnTo>
                  <a:lnTo>
                    <a:pt x="259651" y="91884"/>
                  </a:lnTo>
                  <a:lnTo>
                    <a:pt x="218147" y="98044"/>
                  </a:lnTo>
                  <a:lnTo>
                    <a:pt x="175895" y="118516"/>
                  </a:lnTo>
                  <a:lnTo>
                    <a:pt x="339039" y="138201"/>
                  </a:lnTo>
                  <a:lnTo>
                    <a:pt x="340423" y="117411"/>
                  </a:lnTo>
                  <a:close/>
                </a:path>
                <a:path w="928370" h="138429">
                  <a:moveTo>
                    <a:pt x="725424" y="56908"/>
                  </a:moveTo>
                  <a:lnTo>
                    <a:pt x="724750" y="42849"/>
                  </a:lnTo>
                  <a:lnTo>
                    <a:pt x="585724" y="43548"/>
                  </a:lnTo>
                  <a:lnTo>
                    <a:pt x="539407" y="44246"/>
                  </a:lnTo>
                  <a:lnTo>
                    <a:pt x="493115" y="45554"/>
                  </a:lnTo>
                  <a:lnTo>
                    <a:pt x="484403" y="48437"/>
                  </a:lnTo>
                  <a:lnTo>
                    <a:pt x="475830" y="55054"/>
                  </a:lnTo>
                  <a:lnTo>
                    <a:pt x="467321" y="63246"/>
                  </a:lnTo>
                  <a:lnTo>
                    <a:pt x="458787" y="70866"/>
                  </a:lnTo>
                  <a:lnTo>
                    <a:pt x="467487" y="81038"/>
                  </a:lnTo>
                  <a:lnTo>
                    <a:pt x="725424" y="56908"/>
                  </a:lnTo>
                  <a:close/>
                </a:path>
                <a:path w="928370" h="138429">
                  <a:moveTo>
                    <a:pt x="928268" y="31559"/>
                  </a:moveTo>
                  <a:lnTo>
                    <a:pt x="927239" y="23304"/>
                  </a:lnTo>
                  <a:lnTo>
                    <a:pt x="776287" y="29159"/>
                  </a:lnTo>
                  <a:lnTo>
                    <a:pt x="777849" y="54673"/>
                  </a:lnTo>
                  <a:lnTo>
                    <a:pt x="928268" y="31559"/>
                  </a:lnTo>
                  <a:close/>
                </a:path>
              </a:pathLst>
            </a:custGeom>
            <a:solidFill>
              <a:srgbClr val="EC1B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12193193" cy="171444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1458" y="5535170"/>
              <a:ext cx="3241654" cy="12192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53111" y="5657138"/>
              <a:ext cx="2778290" cy="84809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074107" y="5941255"/>
              <a:ext cx="3560126" cy="63997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6161270"/>
              <a:ext cx="85949" cy="6964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284729" y="5984491"/>
              <a:ext cx="3908464" cy="67568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0" y="7567"/>
              <a:ext cx="11683847" cy="1612900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419717" y="418029"/>
            <a:ext cx="44799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Helvetica"/>
                <a:cs typeface="Helvetica"/>
              </a:rPr>
              <a:t>UAL</a:t>
            </a:r>
            <a:r>
              <a:rPr sz="1800" b="1" spc="-5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dirty="0">
                <a:solidFill>
                  <a:srgbClr val="FFFFFF"/>
                </a:solidFill>
                <a:latin typeface="Helvetica"/>
                <a:cs typeface="Helvetica"/>
              </a:rPr>
              <a:t>Level</a:t>
            </a:r>
            <a:r>
              <a:rPr sz="1800" b="1" spc="-15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dirty="0">
                <a:solidFill>
                  <a:srgbClr val="FFFFFF"/>
                </a:solidFill>
                <a:latin typeface="Helvetica"/>
                <a:cs typeface="Helvetica"/>
              </a:rPr>
              <a:t>3</a:t>
            </a:r>
            <a:r>
              <a:rPr sz="1800" b="1" spc="-2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Helvetica"/>
                <a:cs typeface="Helvetica"/>
              </a:rPr>
              <a:t>Diploma</a:t>
            </a:r>
            <a:r>
              <a:rPr sz="1800" b="1" spc="-2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dirty="0">
                <a:solidFill>
                  <a:srgbClr val="FFFFFF"/>
                </a:solidFill>
                <a:latin typeface="Helvetica"/>
                <a:cs typeface="Helvetica"/>
              </a:rPr>
              <a:t>/</a:t>
            </a:r>
            <a:r>
              <a:rPr sz="1800" b="1" spc="-15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dirty="0">
                <a:solidFill>
                  <a:srgbClr val="FFFFFF"/>
                </a:solidFill>
                <a:latin typeface="Helvetica"/>
                <a:cs typeface="Helvetica"/>
              </a:rPr>
              <a:t>Extended</a:t>
            </a:r>
            <a:r>
              <a:rPr sz="1800" b="1" spc="-1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Helvetica"/>
                <a:cs typeface="Helvetica"/>
              </a:rPr>
              <a:t>Diploma</a:t>
            </a:r>
            <a:endParaRPr sz="1800">
              <a:latin typeface="Helvetica"/>
              <a:cs typeface="Helvetica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Art</a:t>
            </a:r>
            <a:r>
              <a:rPr spc="-50" dirty="0"/>
              <a:t> </a:t>
            </a:r>
            <a:r>
              <a:rPr spc="-5" dirty="0"/>
              <a:t>and</a:t>
            </a:r>
            <a:r>
              <a:rPr spc="-45" dirty="0"/>
              <a:t> </a:t>
            </a:r>
            <a:r>
              <a:rPr spc="-5" dirty="0"/>
              <a:t>Design</a:t>
            </a:r>
          </a:p>
        </p:txBody>
      </p:sp>
      <p:grpSp>
        <p:nvGrpSpPr>
          <p:cNvPr id="16" name="object 16"/>
          <p:cNvGrpSpPr/>
          <p:nvPr/>
        </p:nvGrpSpPr>
        <p:grpSpPr>
          <a:xfrm>
            <a:off x="0" y="290650"/>
            <a:ext cx="12178030" cy="6200775"/>
            <a:chOff x="0" y="290650"/>
            <a:chExt cx="12178030" cy="6200775"/>
          </a:xfrm>
        </p:grpSpPr>
        <p:sp>
          <p:nvSpPr>
            <p:cNvPr id="17" name="object 17"/>
            <p:cNvSpPr/>
            <p:nvPr/>
          </p:nvSpPr>
          <p:spPr>
            <a:xfrm>
              <a:off x="11717617" y="693419"/>
              <a:ext cx="97155" cy="314960"/>
            </a:xfrm>
            <a:custGeom>
              <a:avLst/>
              <a:gdLst/>
              <a:ahLst/>
              <a:cxnLst/>
              <a:rect l="l" t="t" r="r" b="b"/>
              <a:pathLst>
                <a:path w="97154" h="314959">
                  <a:moveTo>
                    <a:pt x="97155" y="219392"/>
                  </a:moveTo>
                  <a:lnTo>
                    <a:pt x="0" y="219392"/>
                  </a:lnTo>
                  <a:lnTo>
                    <a:pt x="0" y="314921"/>
                  </a:lnTo>
                  <a:lnTo>
                    <a:pt x="90843" y="314896"/>
                  </a:lnTo>
                  <a:lnTo>
                    <a:pt x="97155" y="314566"/>
                  </a:lnTo>
                  <a:lnTo>
                    <a:pt x="97155" y="219392"/>
                  </a:lnTo>
                  <a:close/>
                </a:path>
                <a:path w="97154" h="314959">
                  <a:moveTo>
                    <a:pt x="97155" y="0"/>
                  </a:moveTo>
                  <a:lnTo>
                    <a:pt x="0" y="0"/>
                  </a:lnTo>
                  <a:lnTo>
                    <a:pt x="0" y="95161"/>
                  </a:lnTo>
                  <a:lnTo>
                    <a:pt x="97155" y="95161"/>
                  </a:lnTo>
                  <a:lnTo>
                    <a:pt x="971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0" y="290650"/>
              <a:ext cx="12178030" cy="12700"/>
            </a:xfrm>
            <a:custGeom>
              <a:avLst/>
              <a:gdLst/>
              <a:ahLst/>
              <a:cxnLst/>
              <a:rect l="l" t="t" r="r" b="b"/>
              <a:pathLst>
                <a:path w="12178030" h="12700">
                  <a:moveTo>
                    <a:pt x="12177455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12177455" y="12700"/>
                  </a:lnTo>
                  <a:lnTo>
                    <a:pt x="121774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0" y="1208861"/>
              <a:ext cx="12178030" cy="12700"/>
            </a:xfrm>
            <a:custGeom>
              <a:avLst/>
              <a:gdLst/>
              <a:ahLst/>
              <a:cxnLst/>
              <a:rect l="l" t="t" r="r" b="b"/>
              <a:pathLst>
                <a:path w="12178030" h="12700">
                  <a:moveTo>
                    <a:pt x="12177446" y="0"/>
                  </a:moveTo>
                  <a:lnTo>
                    <a:pt x="5143" y="0"/>
                  </a:lnTo>
                  <a:lnTo>
                    <a:pt x="0" y="0"/>
                  </a:lnTo>
                  <a:lnTo>
                    <a:pt x="0" y="12700"/>
                  </a:lnTo>
                  <a:lnTo>
                    <a:pt x="5143" y="12700"/>
                  </a:lnTo>
                  <a:lnTo>
                    <a:pt x="12177446" y="12700"/>
                  </a:lnTo>
                  <a:lnTo>
                    <a:pt x="12177446" y="0"/>
                  </a:lnTo>
                  <a:close/>
                </a:path>
              </a:pathLst>
            </a:custGeom>
            <a:solidFill>
              <a:srgbClr val="B3D2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307100" y="6067621"/>
              <a:ext cx="424180" cy="424180"/>
            </a:xfrm>
            <a:custGeom>
              <a:avLst/>
              <a:gdLst/>
              <a:ahLst/>
              <a:cxnLst/>
              <a:rect l="l" t="t" r="r" b="b"/>
              <a:pathLst>
                <a:path w="424179" h="424179">
                  <a:moveTo>
                    <a:pt x="211810" y="0"/>
                  </a:moveTo>
                  <a:lnTo>
                    <a:pt x="163244" y="5594"/>
                  </a:lnTo>
                  <a:lnTo>
                    <a:pt x="118661" y="21528"/>
                  </a:lnTo>
                  <a:lnTo>
                    <a:pt x="79333" y="46532"/>
                  </a:lnTo>
                  <a:lnTo>
                    <a:pt x="46532" y="79333"/>
                  </a:lnTo>
                  <a:lnTo>
                    <a:pt x="21528" y="118661"/>
                  </a:lnTo>
                  <a:lnTo>
                    <a:pt x="5594" y="163244"/>
                  </a:lnTo>
                  <a:lnTo>
                    <a:pt x="0" y="211810"/>
                  </a:lnTo>
                  <a:lnTo>
                    <a:pt x="5594" y="260376"/>
                  </a:lnTo>
                  <a:lnTo>
                    <a:pt x="21528" y="304959"/>
                  </a:lnTo>
                  <a:lnTo>
                    <a:pt x="46532" y="344287"/>
                  </a:lnTo>
                  <a:lnTo>
                    <a:pt x="79333" y="377088"/>
                  </a:lnTo>
                  <a:lnTo>
                    <a:pt x="118661" y="402092"/>
                  </a:lnTo>
                  <a:lnTo>
                    <a:pt x="163244" y="418027"/>
                  </a:lnTo>
                  <a:lnTo>
                    <a:pt x="211810" y="423621"/>
                  </a:lnTo>
                  <a:lnTo>
                    <a:pt x="260376" y="418027"/>
                  </a:lnTo>
                  <a:lnTo>
                    <a:pt x="304959" y="402092"/>
                  </a:lnTo>
                  <a:lnTo>
                    <a:pt x="344287" y="377088"/>
                  </a:lnTo>
                  <a:lnTo>
                    <a:pt x="377088" y="344287"/>
                  </a:lnTo>
                  <a:lnTo>
                    <a:pt x="402092" y="304959"/>
                  </a:lnTo>
                  <a:lnTo>
                    <a:pt x="418027" y="260376"/>
                  </a:lnTo>
                  <a:lnTo>
                    <a:pt x="423621" y="211810"/>
                  </a:lnTo>
                  <a:lnTo>
                    <a:pt x="418027" y="163244"/>
                  </a:lnTo>
                  <a:lnTo>
                    <a:pt x="402092" y="118661"/>
                  </a:lnTo>
                  <a:lnTo>
                    <a:pt x="377088" y="79333"/>
                  </a:lnTo>
                  <a:lnTo>
                    <a:pt x="344287" y="46532"/>
                  </a:lnTo>
                  <a:lnTo>
                    <a:pt x="304959" y="21528"/>
                  </a:lnTo>
                  <a:lnTo>
                    <a:pt x="260376" y="5594"/>
                  </a:lnTo>
                  <a:lnTo>
                    <a:pt x="211810" y="0"/>
                  </a:lnTo>
                  <a:close/>
                </a:path>
              </a:pathLst>
            </a:custGeom>
            <a:solidFill>
              <a:srgbClr val="1A75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416798" y="6126262"/>
              <a:ext cx="238023" cy="238150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5120589" y="334352"/>
              <a:ext cx="1233805" cy="728980"/>
            </a:xfrm>
            <a:custGeom>
              <a:avLst/>
              <a:gdLst/>
              <a:ahLst/>
              <a:cxnLst/>
              <a:rect l="l" t="t" r="r" b="b"/>
              <a:pathLst>
                <a:path w="1233804" h="728980">
                  <a:moveTo>
                    <a:pt x="387781" y="539305"/>
                  </a:moveTo>
                  <a:lnTo>
                    <a:pt x="372376" y="472795"/>
                  </a:lnTo>
                  <a:lnTo>
                    <a:pt x="344195" y="444360"/>
                  </a:lnTo>
                  <a:lnTo>
                    <a:pt x="297218" y="416420"/>
                  </a:lnTo>
                  <a:lnTo>
                    <a:pt x="231470" y="388988"/>
                  </a:lnTo>
                  <a:lnTo>
                    <a:pt x="173913" y="379158"/>
                  </a:lnTo>
                  <a:lnTo>
                    <a:pt x="132816" y="361302"/>
                  </a:lnTo>
                  <a:lnTo>
                    <a:pt x="108153" y="335381"/>
                  </a:lnTo>
                  <a:lnTo>
                    <a:pt x="99936" y="301434"/>
                  </a:lnTo>
                  <a:lnTo>
                    <a:pt x="115976" y="271348"/>
                  </a:lnTo>
                  <a:lnTo>
                    <a:pt x="134912" y="249872"/>
                  </a:lnTo>
                  <a:lnTo>
                    <a:pt x="156756" y="236969"/>
                  </a:lnTo>
                  <a:lnTo>
                    <a:pt x="181495" y="232676"/>
                  </a:lnTo>
                  <a:lnTo>
                    <a:pt x="206286" y="232676"/>
                  </a:lnTo>
                  <a:lnTo>
                    <a:pt x="269049" y="257860"/>
                  </a:lnTo>
                  <a:lnTo>
                    <a:pt x="282206" y="287947"/>
                  </a:lnTo>
                  <a:lnTo>
                    <a:pt x="294919" y="309435"/>
                  </a:lnTo>
                  <a:lnTo>
                    <a:pt x="307187" y="322326"/>
                  </a:lnTo>
                  <a:lnTo>
                    <a:pt x="319024" y="326631"/>
                  </a:lnTo>
                  <a:lnTo>
                    <a:pt x="368985" y="295440"/>
                  </a:lnTo>
                  <a:lnTo>
                    <a:pt x="341096" y="237896"/>
                  </a:lnTo>
                  <a:lnTo>
                    <a:pt x="307822" y="196799"/>
                  </a:lnTo>
                  <a:lnTo>
                    <a:pt x="269138" y="172135"/>
                  </a:lnTo>
                  <a:lnTo>
                    <a:pt x="225069" y="163918"/>
                  </a:lnTo>
                  <a:lnTo>
                    <a:pt x="219075" y="163918"/>
                  </a:lnTo>
                  <a:lnTo>
                    <a:pt x="157708" y="168668"/>
                  </a:lnTo>
                  <a:lnTo>
                    <a:pt x="107645" y="182918"/>
                  </a:lnTo>
                  <a:lnTo>
                    <a:pt x="68859" y="206654"/>
                  </a:lnTo>
                  <a:lnTo>
                    <a:pt x="41363" y="239903"/>
                  </a:lnTo>
                  <a:lnTo>
                    <a:pt x="25171" y="282651"/>
                  </a:lnTo>
                  <a:lnTo>
                    <a:pt x="25171" y="326631"/>
                  </a:lnTo>
                  <a:lnTo>
                    <a:pt x="31178" y="333019"/>
                  </a:lnTo>
                  <a:lnTo>
                    <a:pt x="38163" y="360121"/>
                  </a:lnTo>
                  <a:lnTo>
                    <a:pt x="51955" y="387883"/>
                  </a:lnTo>
                  <a:lnTo>
                    <a:pt x="72542" y="416293"/>
                  </a:lnTo>
                  <a:lnTo>
                    <a:pt x="99936" y="445350"/>
                  </a:lnTo>
                  <a:lnTo>
                    <a:pt x="119164" y="446151"/>
                  </a:lnTo>
                  <a:lnTo>
                    <a:pt x="132918" y="448551"/>
                  </a:lnTo>
                  <a:lnTo>
                    <a:pt x="141160" y="452551"/>
                  </a:lnTo>
                  <a:lnTo>
                    <a:pt x="143916" y="458152"/>
                  </a:lnTo>
                  <a:lnTo>
                    <a:pt x="215099" y="473265"/>
                  </a:lnTo>
                  <a:lnTo>
                    <a:pt x="265938" y="491832"/>
                  </a:lnTo>
                  <a:lnTo>
                    <a:pt x="296456" y="513842"/>
                  </a:lnTo>
                  <a:lnTo>
                    <a:pt x="306628" y="539305"/>
                  </a:lnTo>
                  <a:lnTo>
                    <a:pt x="299974" y="581177"/>
                  </a:lnTo>
                  <a:lnTo>
                    <a:pt x="280035" y="612863"/>
                  </a:lnTo>
                  <a:lnTo>
                    <a:pt x="246811" y="634352"/>
                  </a:lnTo>
                  <a:lnTo>
                    <a:pt x="200291" y="645655"/>
                  </a:lnTo>
                  <a:lnTo>
                    <a:pt x="183337" y="643305"/>
                  </a:lnTo>
                  <a:lnTo>
                    <a:pt x="164096" y="636257"/>
                  </a:lnTo>
                  <a:lnTo>
                    <a:pt x="142557" y="624509"/>
                  </a:lnTo>
                  <a:lnTo>
                    <a:pt x="118732" y="608076"/>
                  </a:lnTo>
                  <a:lnTo>
                    <a:pt x="97282" y="572566"/>
                  </a:lnTo>
                  <a:lnTo>
                    <a:pt x="79743" y="547204"/>
                  </a:lnTo>
                  <a:lnTo>
                    <a:pt x="66103" y="531977"/>
                  </a:lnTo>
                  <a:lnTo>
                    <a:pt x="56362" y="526910"/>
                  </a:lnTo>
                  <a:lnTo>
                    <a:pt x="33642" y="540473"/>
                  </a:lnTo>
                  <a:lnTo>
                    <a:pt x="16675" y="554393"/>
                  </a:lnTo>
                  <a:lnTo>
                    <a:pt x="5461" y="568667"/>
                  </a:lnTo>
                  <a:lnTo>
                    <a:pt x="0" y="583285"/>
                  </a:lnTo>
                  <a:lnTo>
                    <a:pt x="6388" y="583285"/>
                  </a:lnTo>
                  <a:lnTo>
                    <a:pt x="44602" y="632650"/>
                  </a:lnTo>
                  <a:lnTo>
                    <a:pt x="81216" y="671042"/>
                  </a:lnTo>
                  <a:lnTo>
                    <a:pt x="116243" y="698461"/>
                  </a:lnTo>
                  <a:lnTo>
                    <a:pt x="149669" y="714908"/>
                  </a:lnTo>
                  <a:lnTo>
                    <a:pt x="181495" y="720394"/>
                  </a:lnTo>
                  <a:lnTo>
                    <a:pt x="212674" y="714413"/>
                  </a:lnTo>
                  <a:lnTo>
                    <a:pt x="237858" y="720394"/>
                  </a:lnTo>
                  <a:lnTo>
                    <a:pt x="289661" y="697255"/>
                  </a:lnTo>
                  <a:lnTo>
                    <a:pt x="329958" y="671347"/>
                  </a:lnTo>
                  <a:lnTo>
                    <a:pt x="358736" y="642645"/>
                  </a:lnTo>
                  <a:lnTo>
                    <a:pt x="381774" y="576884"/>
                  </a:lnTo>
                  <a:lnTo>
                    <a:pt x="375386" y="558088"/>
                  </a:lnTo>
                  <a:lnTo>
                    <a:pt x="387781" y="539305"/>
                  </a:lnTo>
                  <a:close/>
                </a:path>
                <a:path w="1233804" h="728980">
                  <a:moveTo>
                    <a:pt x="721995" y="685622"/>
                  </a:moveTo>
                  <a:lnTo>
                    <a:pt x="720394" y="675220"/>
                  </a:lnTo>
                  <a:lnTo>
                    <a:pt x="714794" y="670814"/>
                  </a:lnTo>
                  <a:lnTo>
                    <a:pt x="704405" y="672414"/>
                  </a:lnTo>
                  <a:lnTo>
                    <a:pt x="712393" y="692416"/>
                  </a:lnTo>
                  <a:lnTo>
                    <a:pt x="715594" y="694410"/>
                  </a:lnTo>
                  <a:lnTo>
                    <a:pt x="721995" y="685622"/>
                  </a:lnTo>
                  <a:close/>
                </a:path>
                <a:path w="1233804" h="728980">
                  <a:moveTo>
                    <a:pt x="767562" y="38379"/>
                  </a:moveTo>
                  <a:lnTo>
                    <a:pt x="758545" y="25984"/>
                  </a:lnTo>
                  <a:lnTo>
                    <a:pt x="754773" y="20789"/>
                  </a:lnTo>
                  <a:lnTo>
                    <a:pt x="741984" y="38379"/>
                  </a:lnTo>
                  <a:lnTo>
                    <a:pt x="754773" y="25984"/>
                  </a:lnTo>
                  <a:lnTo>
                    <a:pt x="767562" y="38379"/>
                  </a:lnTo>
                  <a:close/>
                </a:path>
                <a:path w="1233804" h="728980">
                  <a:moveTo>
                    <a:pt x="778764" y="0"/>
                  </a:moveTo>
                  <a:lnTo>
                    <a:pt x="763968" y="0"/>
                  </a:lnTo>
                  <a:lnTo>
                    <a:pt x="763968" y="16789"/>
                  </a:lnTo>
                  <a:lnTo>
                    <a:pt x="767969" y="16789"/>
                  </a:lnTo>
                  <a:lnTo>
                    <a:pt x="778764" y="0"/>
                  </a:lnTo>
                  <a:close/>
                </a:path>
                <a:path w="1233804" h="728980">
                  <a:moveTo>
                    <a:pt x="779957" y="635647"/>
                  </a:moveTo>
                  <a:lnTo>
                    <a:pt x="772363" y="620852"/>
                  </a:lnTo>
                  <a:lnTo>
                    <a:pt x="769569" y="618858"/>
                  </a:lnTo>
                  <a:lnTo>
                    <a:pt x="765162" y="624840"/>
                  </a:lnTo>
                  <a:lnTo>
                    <a:pt x="766775" y="635254"/>
                  </a:lnTo>
                  <a:lnTo>
                    <a:pt x="775563" y="641642"/>
                  </a:lnTo>
                  <a:lnTo>
                    <a:pt x="779957" y="635647"/>
                  </a:lnTo>
                  <a:close/>
                </a:path>
                <a:path w="1233804" h="728980">
                  <a:moveTo>
                    <a:pt x="799947" y="215874"/>
                  </a:moveTo>
                  <a:lnTo>
                    <a:pt x="798461" y="206286"/>
                  </a:lnTo>
                  <a:lnTo>
                    <a:pt x="797128" y="197739"/>
                  </a:lnTo>
                  <a:lnTo>
                    <a:pt x="788657" y="182105"/>
                  </a:lnTo>
                  <a:lnTo>
                    <a:pt x="788352" y="181825"/>
                  </a:lnTo>
                  <a:lnTo>
                    <a:pt x="788352" y="206286"/>
                  </a:lnTo>
                  <a:lnTo>
                    <a:pt x="778764" y="223075"/>
                  </a:lnTo>
                  <a:lnTo>
                    <a:pt x="773163" y="223075"/>
                  </a:lnTo>
                  <a:lnTo>
                    <a:pt x="782751" y="206286"/>
                  </a:lnTo>
                  <a:lnTo>
                    <a:pt x="788352" y="206286"/>
                  </a:lnTo>
                  <a:lnTo>
                    <a:pt x="788352" y="181825"/>
                  </a:lnTo>
                  <a:lnTo>
                    <a:pt x="774534" y="168960"/>
                  </a:lnTo>
                  <a:lnTo>
                    <a:pt x="766648" y="164706"/>
                  </a:lnTo>
                  <a:lnTo>
                    <a:pt x="754773" y="158305"/>
                  </a:lnTo>
                  <a:lnTo>
                    <a:pt x="748779" y="164706"/>
                  </a:lnTo>
                  <a:lnTo>
                    <a:pt x="492112" y="164706"/>
                  </a:lnTo>
                  <a:lnTo>
                    <a:pt x="446316" y="171361"/>
                  </a:lnTo>
                  <a:lnTo>
                    <a:pt x="428548" y="215874"/>
                  </a:lnTo>
                  <a:lnTo>
                    <a:pt x="435254" y="226745"/>
                  </a:lnTo>
                  <a:lnTo>
                    <a:pt x="443750" y="235775"/>
                  </a:lnTo>
                  <a:lnTo>
                    <a:pt x="454037" y="242951"/>
                  </a:lnTo>
                  <a:lnTo>
                    <a:pt x="466140" y="248259"/>
                  </a:lnTo>
                  <a:lnTo>
                    <a:pt x="504913" y="235470"/>
                  </a:lnTo>
                  <a:lnTo>
                    <a:pt x="504913" y="241858"/>
                  </a:lnTo>
                  <a:lnTo>
                    <a:pt x="524103" y="235470"/>
                  </a:lnTo>
                  <a:lnTo>
                    <a:pt x="575271" y="241858"/>
                  </a:lnTo>
                  <a:lnTo>
                    <a:pt x="568883" y="279844"/>
                  </a:lnTo>
                  <a:lnTo>
                    <a:pt x="581672" y="293027"/>
                  </a:lnTo>
                  <a:lnTo>
                    <a:pt x="568883" y="376186"/>
                  </a:lnTo>
                  <a:lnTo>
                    <a:pt x="568883" y="395770"/>
                  </a:lnTo>
                  <a:lnTo>
                    <a:pt x="581672" y="433755"/>
                  </a:lnTo>
                  <a:lnTo>
                    <a:pt x="575271" y="440143"/>
                  </a:lnTo>
                  <a:lnTo>
                    <a:pt x="575271" y="613651"/>
                  </a:lnTo>
                  <a:lnTo>
                    <a:pt x="568883" y="677621"/>
                  </a:lnTo>
                  <a:lnTo>
                    <a:pt x="575271" y="677621"/>
                  </a:lnTo>
                  <a:lnTo>
                    <a:pt x="577672" y="696087"/>
                  </a:lnTo>
                  <a:lnTo>
                    <a:pt x="584860" y="710704"/>
                  </a:lnTo>
                  <a:lnTo>
                    <a:pt x="596861" y="721474"/>
                  </a:lnTo>
                  <a:lnTo>
                    <a:pt x="613651" y="728395"/>
                  </a:lnTo>
                  <a:lnTo>
                    <a:pt x="665226" y="703199"/>
                  </a:lnTo>
                  <a:lnTo>
                    <a:pt x="658825" y="671233"/>
                  </a:lnTo>
                  <a:lnTo>
                    <a:pt x="658825" y="603656"/>
                  </a:lnTo>
                  <a:lnTo>
                    <a:pt x="658825" y="589280"/>
                  </a:lnTo>
                  <a:lnTo>
                    <a:pt x="658825" y="305828"/>
                  </a:lnTo>
                  <a:lnTo>
                    <a:pt x="652437" y="241858"/>
                  </a:lnTo>
                  <a:lnTo>
                    <a:pt x="671614" y="235470"/>
                  </a:lnTo>
                  <a:lnTo>
                    <a:pt x="677608" y="241858"/>
                  </a:lnTo>
                  <a:lnTo>
                    <a:pt x="761174" y="241858"/>
                  </a:lnTo>
                  <a:lnTo>
                    <a:pt x="767562" y="248259"/>
                  </a:lnTo>
                  <a:lnTo>
                    <a:pt x="783501" y="235470"/>
                  </a:lnTo>
                  <a:lnTo>
                    <a:pt x="798957" y="223075"/>
                  </a:lnTo>
                  <a:lnTo>
                    <a:pt x="799947" y="222275"/>
                  </a:lnTo>
                  <a:lnTo>
                    <a:pt x="799947" y="215874"/>
                  </a:lnTo>
                  <a:close/>
                </a:path>
                <a:path w="1233804" h="728980">
                  <a:moveTo>
                    <a:pt x="840054" y="657504"/>
                  </a:moveTo>
                  <a:lnTo>
                    <a:pt x="838327" y="651637"/>
                  </a:lnTo>
                  <a:lnTo>
                    <a:pt x="832726" y="642835"/>
                  </a:lnTo>
                  <a:lnTo>
                    <a:pt x="827532" y="643648"/>
                  </a:lnTo>
                  <a:lnTo>
                    <a:pt x="825538" y="646442"/>
                  </a:lnTo>
                  <a:lnTo>
                    <a:pt x="826338" y="651637"/>
                  </a:lnTo>
                  <a:lnTo>
                    <a:pt x="837920" y="660425"/>
                  </a:lnTo>
                  <a:lnTo>
                    <a:pt x="840054" y="657504"/>
                  </a:lnTo>
                  <a:close/>
                </a:path>
                <a:path w="1233804" h="728980">
                  <a:moveTo>
                    <a:pt x="840727" y="47967"/>
                  </a:moveTo>
                  <a:lnTo>
                    <a:pt x="836726" y="56375"/>
                  </a:lnTo>
                  <a:lnTo>
                    <a:pt x="831532" y="56375"/>
                  </a:lnTo>
                  <a:lnTo>
                    <a:pt x="827125" y="47967"/>
                  </a:lnTo>
                  <a:lnTo>
                    <a:pt x="821931" y="47967"/>
                  </a:lnTo>
                  <a:lnTo>
                    <a:pt x="827125" y="71958"/>
                  </a:lnTo>
                  <a:lnTo>
                    <a:pt x="840727" y="63563"/>
                  </a:lnTo>
                  <a:lnTo>
                    <a:pt x="840727" y="56375"/>
                  </a:lnTo>
                  <a:lnTo>
                    <a:pt x="840727" y="47967"/>
                  </a:lnTo>
                  <a:close/>
                </a:path>
                <a:path w="1233804" h="728980">
                  <a:moveTo>
                    <a:pt x="1233309" y="195097"/>
                  </a:moveTo>
                  <a:lnTo>
                    <a:pt x="1221765" y="178485"/>
                  </a:lnTo>
                  <a:lnTo>
                    <a:pt x="1211516" y="166611"/>
                  </a:lnTo>
                  <a:lnTo>
                    <a:pt x="1202575" y="159499"/>
                  </a:lnTo>
                  <a:lnTo>
                    <a:pt x="1194930" y="157124"/>
                  </a:lnTo>
                  <a:lnTo>
                    <a:pt x="1182763" y="158724"/>
                  </a:lnTo>
                  <a:lnTo>
                    <a:pt x="1170241" y="163525"/>
                  </a:lnTo>
                  <a:lnTo>
                    <a:pt x="1157376" y="171513"/>
                  </a:lnTo>
                  <a:lnTo>
                    <a:pt x="1144155" y="182714"/>
                  </a:lnTo>
                  <a:lnTo>
                    <a:pt x="1150556" y="227088"/>
                  </a:lnTo>
                  <a:lnTo>
                    <a:pt x="1150556" y="252666"/>
                  </a:lnTo>
                  <a:lnTo>
                    <a:pt x="1144155" y="449757"/>
                  </a:lnTo>
                  <a:lnTo>
                    <a:pt x="1156957" y="474941"/>
                  </a:lnTo>
                  <a:lnTo>
                    <a:pt x="1150556" y="481330"/>
                  </a:lnTo>
                  <a:lnTo>
                    <a:pt x="1150556" y="519722"/>
                  </a:lnTo>
                  <a:lnTo>
                    <a:pt x="1149756" y="553123"/>
                  </a:lnTo>
                  <a:lnTo>
                    <a:pt x="1147356" y="576986"/>
                  </a:lnTo>
                  <a:lnTo>
                    <a:pt x="1143355" y="591299"/>
                  </a:lnTo>
                  <a:lnTo>
                    <a:pt x="1137767" y="596074"/>
                  </a:lnTo>
                  <a:lnTo>
                    <a:pt x="1131417" y="618286"/>
                  </a:lnTo>
                  <a:lnTo>
                    <a:pt x="1112380" y="634149"/>
                  </a:lnTo>
                  <a:lnTo>
                    <a:pt x="1080643" y="643674"/>
                  </a:lnTo>
                  <a:lnTo>
                    <a:pt x="1036218" y="646849"/>
                  </a:lnTo>
                  <a:lnTo>
                    <a:pt x="1002817" y="629005"/>
                  </a:lnTo>
                  <a:lnTo>
                    <a:pt x="978954" y="605066"/>
                  </a:lnTo>
                  <a:lnTo>
                    <a:pt x="964641" y="575030"/>
                  </a:lnTo>
                  <a:lnTo>
                    <a:pt x="959866" y="538911"/>
                  </a:lnTo>
                  <a:lnTo>
                    <a:pt x="959866" y="487730"/>
                  </a:lnTo>
                  <a:lnTo>
                    <a:pt x="953465" y="481330"/>
                  </a:lnTo>
                  <a:lnTo>
                    <a:pt x="966254" y="462546"/>
                  </a:lnTo>
                  <a:lnTo>
                    <a:pt x="953465" y="430568"/>
                  </a:lnTo>
                  <a:lnTo>
                    <a:pt x="966254" y="411378"/>
                  </a:lnTo>
                  <a:lnTo>
                    <a:pt x="953465" y="366991"/>
                  </a:lnTo>
                  <a:lnTo>
                    <a:pt x="959053" y="364998"/>
                  </a:lnTo>
                  <a:lnTo>
                    <a:pt x="963053" y="359003"/>
                  </a:lnTo>
                  <a:lnTo>
                    <a:pt x="965454" y="349008"/>
                  </a:lnTo>
                  <a:lnTo>
                    <a:pt x="966254" y="335026"/>
                  </a:lnTo>
                  <a:lnTo>
                    <a:pt x="966254" y="188696"/>
                  </a:lnTo>
                  <a:lnTo>
                    <a:pt x="959548" y="177673"/>
                  </a:lnTo>
                  <a:lnTo>
                    <a:pt x="949858" y="169799"/>
                  </a:lnTo>
                  <a:lnTo>
                    <a:pt x="937171" y="165087"/>
                  </a:lnTo>
                  <a:lnTo>
                    <a:pt x="921486" y="163512"/>
                  </a:lnTo>
                  <a:lnTo>
                    <a:pt x="915085" y="163512"/>
                  </a:lnTo>
                  <a:lnTo>
                    <a:pt x="898969" y="165481"/>
                  </a:lnTo>
                  <a:lnTo>
                    <a:pt x="886193" y="171411"/>
                  </a:lnTo>
                  <a:lnTo>
                    <a:pt x="876782" y="181279"/>
                  </a:lnTo>
                  <a:lnTo>
                    <a:pt x="870712" y="195097"/>
                  </a:lnTo>
                  <a:lnTo>
                    <a:pt x="877112" y="195097"/>
                  </a:lnTo>
                  <a:lnTo>
                    <a:pt x="870712" y="227088"/>
                  </a:lnTo>
                  <a:lnTo>
                    <a:pt x="870712" y="239877"/>
                  </a:lnTo>
                  <a:lnTo>
                    <a:pt x="883500" y="277850"/>
                  </a:lnTo>
                  <a:lnTo>
                    <a:pt x="877112" y="284251"/>
                  </a:lnTo>
                  <a:lnTo>
                    <a:pt x="877112" y="589686"/>
                  </a:lnTo>
                  <a:lnTo>
                    <a:pt x="908685" y="627659"/>
                  </a:lnTo>
                  <a:lnTo>
                    <a:pt x="902690" y="646849"/>
                  </a:lnTo>
                  <a:lnTo>
                    <a:pt x="924483" y="680085"/>
                  </a:lnTo>
                  <a:lnTo>
                    <a:pt x="951865" y="703821"/>
                  </a:lnTo>
                  <a:lnTo>
                    <a:pt x="984846" y="718058"/>
                  </a:lnTo>
                  <a:lnTo>
                    <a:pt x="1023429" y="722807"/>
                  </a:lnTo>
                  <a:lnTo>
                    <a:pt x="1093381" y="722807"/>
                  </a:lnTo>
                  <a:lnTo>
                    <a:pt x="1137805" y="703757"/>
                  </a:lnTo>
                  <a:lnTo>
                    <a:pt x="1169543" y="685812"/>
                  </a:lnTo>
                  <a:lnTo>
                    <a:pt x="1188580" y="668972"/>
                  </a:lnTo>
                  <a:lnTo>
                    <a:pt x="1194930" y="653237"/>
                  </a:lnTo>
                  <a:lnTo>
                    <a:pt x="1226921" y="583285"/>
                  </a:lnTo>
                  <a:lnTo>
                    <a:pt x="1226921" y="201498"/>
                  </a:lnTo>
                  <a:lnTo>
                    <a:pt x="1233309" y="19509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455848" y="379524"/>
              <a:ext cx="1316865" cy="747190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7830282" y="334352"/>
              <a:ext cx="412750" cy="728980"/>
            </a:xfrm>
            <a:custGeom>
              <a:avLst/>
              <a:gdLst/>
              <a:ahLst/>
              <a:cxnLst/>
              <a:rect l="l" t="t" r="r" b="b"/>
              <a:pathLst>
                <a:path w="412750" h="728980">
                  <a:moveTo>
                    <a:pt x="243065" y="235470"/>
                  </a:moveTo>
                  <a:lnTo>
                    <a:pt x="95554" y="235470"/>
                  </a:lnTo>
                  <a:lnTo>
                    <a:pt x="146723" y="241858"/>
                  </a:lnTo>
                  <a:lnTo>
                    <a:pt x="140334" y="279844"/>
                  </a:lnTo>
                  <a:lnTo>
                    <a:pt x="153123" y="293027"/>
                  </a:lnTo>
                  <a:lnTo>
                    <a:pt x="140334" y="376186"/>
                  </a:lnTo>
                  <a:lnTo>
                    <a:pt x="140334" y="395770"/>
                  </a:lnTo>
                  <a:lnTo>
                    <a:pt x="153123" y="433755"/>
                  </a:lnTo>
                  <a:lnTo>
                    <a:pt x="146723" y="440143"/>
                  </a:lnTo>
                  <a:lnTo>
                    <a:pt x="146723" y="613651"/>
                  </a:lnTo>
                  <a:lnTo>
                    <a:pt x="140334" y="677621"/>
                  </a:lnTo>
                  <a:lnTo>
                    <a:pt x="146723" y="677621"/>
                  </a:lnTo>
                  <a:lnTo>
                    <a:pt x="149121" y="696082"/>
                  </a:lnTo>
                  <a:lnTo>
                    <a:pt x="156316" y="710699"/>
                  </a:lnTo>
                  <a:lnTo>
                    <a:pt x="168309" y="721471"/>
                  </a:lnTo>
                  <a:lnTo>
                    <a:pt x="185102" y="728395"/>
                  </a:lnTo>
                  <a:lnTo>
                    <a:pt x="236677" y="703198"/>
                  </a:lnTo>
                  <a:lnTo>
                    <a:pt x="230276" y="671233"/>
                  </a:lnTo>
                  <a:lnTo>
                    <a:pt x="230276" y="603656"/>
                  </a:lnTo>
                  <a:lnTo>
                    <a:pt x="195897" y="603656"/>
                  </a:lnTo>
                  <a:lnTo>
                    <a:pt x="194297" y="593267"/>
                  </a:lnTo>
                  <a:lnTo>
                    <a:pt x="196697" y="590067"/>
                  </a:lnTo>
                  <a:lnTo>
                    <a:pt x="201891" y="589279"/>
                  </a:lnTo>
                  <a:lnTo>
                    <a:pt x="230276" y="589279"/>
                  </a:lnTo>
                  <a:lnTo>
                    <a:pt x="230276" y="305828"/>
                  </a:lnTo>
                  <a:lnTo>
                    <a:pt x="223888" y="241858"/>
                  </a:lnTo>
                  <a:lnTo>
                    <a:pt x="243065" y="235470"/>
                  </a:lnTo>
                  <a:close/>
                </a:path>
                <a:path w="412750" h="728980">
                  <a:moveTo>
                    <a:pt x="286245" y="670813"/>
                  </a:moveTo>
                  <a:lnTo>
                    <a:pt x="275856" y="672414"/>
                  </a:lnTo>
                  <a:lnTo>
                    <a:pt x="283844" y="692416"/>
                  </a:lnTo>
                  <a:lnTo>
                    <a:pt x="287045" y="694410"/>
                  </a:lnTo>
                  <a:lnTo>
                    <a:pt x="293446" y="685622"/>
                  </a:lnTo>
                  <a:lnTo>
                    <a:pt x="291845" y="675220"/>
                  </a:lnTo>
                  <a:lnTo>
                    <a:pt x="286245" y="670813"/>
                  </a:lnTo>
                  <a:close/>
                </a:path>
                <a:path w="412750" h="728980">
                  <a:moveTo>
                    <a:pt x="341020" y="618858"/>
                  </a:moveTo>
                  <a:lnTo>
                    <a:pt x="336613" y="624839"/>
                  </a:lnTo>
                  <a:lnTo>
                    <a:pt x="338213" y="635253"/>
                  </a:lnTo>
                  <a:lnTo>
                    <a:pt x="347014" y="641642"/>
                  </a:lnTo>
                  <a:lnTo>
                    <a:pt x="351408" y="635647"/>
                  </a:lnTo>
                  <a:lnTo>
                    <a:pt x="343814" y="620852"/>
                  </a:lnTo>
                  <a:lnTo>
                    <a:pt x="341020" y="618858"/>
                  </a:lnTo>
                  <a:close/>
                </a:path>
                <a:path w="412750" h="728980">
                  <a:moveTo>
                    <a:pt x="201891" y="589279"/>
                  </a:moveTo>
                  <a:lnTo>
                    <a:pt x="196697" y="590067"/>
                  </a:lnTo>
                  <a:lnTo>
                    <a:pt x="194297" y="593267"/>
                  </a:lnTo>
                  <a:lnTo>
                    <a:pt x="195897" y="603656"/>
                  </a:lnTo>
                  <a:lnTo>
                    <a:pt x="201091" y="602868"/>
                  </a:lnTo>
                  <a:lnTo>
                    <a:pt x="203085" y="599668"/>
                  </a:lnTo>
                  <a:lnTo>
                    <a:pt x="201891" y="589279"/>
                  </a:lnTo>
                  <a:close/>
                </a:path>
                <a:path w="412750" h="728980">
                  <a:moveTo>
                    <a:pt x="230276" y="589279"/>
                  </a:moveTo>
                  <a:lnTo>
                    <a:pt x="201891" y="589279"/>
                  </a:lnTo>
                  <a:lnTo>
                    <a:pt x="203085" y="599668"/>
                  </a:lnTo>
                  <a:lnTo>
                    <a:pt x="201091" y="602868"/>
                  </a:lnTo>
                  <a:lnTo>
                    <a:pt x="195897" y="603656"/>
                  </a:lnTo>
                  <a:lnTo>
                    <a:pt x="230276" y="603656"/>
                  </a:lnTo>
                  <a:lnTo>
                    <a:pt x="230276" y="589279"/>
                  </a:lnTo>
                  <a:close/>
                </a:path>
                <a:path w="412750" h="728980">
                  <a:moveTo>
                    <a:pt x="31584" y="158305"/>
                  </a:moveTo>
                  <a:lnTo>
                    <a:pt x="17766" y="171349"/>
                  </a:lnTo>
                  <a:lnTo>
                    <a:pt x="7896" y="185294"/>
                  </a:lnTo>
                  <a:lnTo>
                    <a:pt x="1974" y="200137"/>
                  </a:lnTo>
                  <a:lnTo>
                    <a:pt x="0" y="215874"/>
                  </a:lnTo>
                  <a:lnTo>
                    <a:pt x="6698" y="226744"/>
                  </a:lnTo>
                  <a:lnTo>
                    <a:pt x="15195" y="235767"/>
                  </a:lnTo>
                  <a:lnTo>
                    <a:pt x="25492" y="242940"/>
                  </a:lnTo>
                  <a:lnTo>
                    <a:pt x="37591" y="248259"/>
                  </a:lnTo>
                  <a:lnTo>
                    <a:pt x="76365" y="235470"/>
                  </a:lnTo>
                  <a:lnTo>
                    <a:pt x="354959" y="235470"/>
                  </a:lnTo>
                  <a:lnTo>
                    <a:pt x="370401" y="223075"/>
                  </a:lnTo>
                  <a:lnTo>
                    <a:pt x="344614" y="223075"/>
                  </a:lnTo>
                  <a:lnTo>
                    <a:pt x="354202" y="206286"/>
                  </a:lnTo>
                  <a:lnTo>
                    <a:pt x="369905" y="206286"/>
                  </a:lnTo>
                  <a:lnTo>
                    <a:pt x="368574" y="197738"/>
                  </a:lnTo>
                  <a:lnTo>
                    <a:pt x="360103" y="182098"/>
                  </a:lnTo>
                  <a:lnTo>
                    <a:pt x="345986" y="168954"/>
                  </a:lnTo>
                  <a:lnTo>
                    <a:pt x="338103" y="164706"/>
                  </a:lnTo>
                  <a:lnTo>
                    <a:pt x="63563" y="164706"/>
                  </a:lnTo>
                  <a:lnTo>
                    <a:pt x="31584" y="158305"/>
                  </a:lnTo>
                  <a:close/>
                </a:path>
                <a:path w="412750" h="728980">
                  <a:moveTo>
                    <a:pt x="354959" y="235470"/>
                  </a:moveTo>
                  <a:lnTo>
                    <a:pt x="243065" y="235470"/>
                  </a:lnTo>
                  <a:lnTo>
                    <a:pt x="249072" y="241858"/>
                  </a:lnTo>
                  <a:lnTo>
                    <a:pt x="332625" y="241858"/>
                  </a:lnTo>
                  <a:lnTo>
                    <a:pt x="339026" y="248259"/>
                  </a:lnTo>
                  <a:lnTo>
                    <a:pt x="354959" y="235470"/>
                  </a:lnTo>
                  <a:close/>
                </a:path>
                <a:path w="412750" h="728980">
                  <a:moveTo>
                    <a:pt x="95554" y="235470"/>
                  </a:moveTo>
                  <a:lnTo>
                    <a:pt x="76365" y="235470"/>
                  </a:lnTo>
                  <a:lnTo>
                    <a:pt x="76365" y="241858"/>
                  </a:lnTo>
                  <a:lnTo>
                    <a:pt x="95554" y="235470"/>
                  </a:lnTo>
                  <a:close/>
                </a:path>
                <a:path w="412750" h="728980">
                  <a:moveTo>
                    <a:pt x="369905" y="206286"/>
                  </a:moveTo>
                  <a:lnTo>
                    <a:pt x="359803" y="206286"/>
                  </a:lnTo>
                  <a:lnTo>
                    <a:pt x="350215" y="223075"/>
                  </a:lnTo>
                  <a:lnTo>
                    <a:pt x="370401" y="223075"/>
                  </a:lnTo>
                  <a:lnTo>
                    <a:pt x="371398" y="222275"/>
                  </a:lnTo>
                  <a:lnTo>
                    <a:pt x="371398" y="215874"/>
                  </a:lnTo>
                  <a:lnTo>
                    <a:pt x="369905" y="206286"/>
                  </a:lnTo>
                  <a:close/>
                </a:path>
                <a:path w="412750" h="728980">
                  <a:moveTo>
                    <a:pt x="326224" y="158305"/>
                  </a:moveTo>
                  <a:lnTo>
                    <a:pt x="320230" y="164706"/>
                  </a:lnTo>
                  <a:lnTo>
                    <a:pt x="338103" y="164706"/>
                  </a:lnTo>
                  <a:lnTo>
                    <a:pt x="326224" y="158305"/>
                  </a:lnTo>
                  <a:close/>
                </a:path>
                <a:path w="412750" h="728980">
                  <a:moveTo>
                    <a:pt x="326224" y="20789"/>
                  </a:moveTo>
                  <a:lnTo>
                    <a:pt x="313435" y="38379"/>
                  </a:lnTo>
                  <a:lnTo>
                    <a:pt x="326224" y="25984"/>
                  </a:lnTo>
                  <a:lnTo>
                    <a:pt x="330005" y="25984"/>
                  </a:lnTo>
                  <a:lnTo>
                    <a:pt x="326224" y="20789"/>
                  </a:lnTo>
                  <a:close/>
                </a:path>
                <a:path w="412750" h="728980">
                  <a:moveTo>
                    <a:pt x="330005" y="25984"/>
                  </a:moveTo>
                  <a:lnTo>
                    <a:pt x="326224" y="25984"/>
                  </a:lnTo>
                  <a:lnTo>
                    <a:pt x="339026" y="38379"/>
                  </a:lnTo>
                  <a:lnTo>
                    <a:pt x="330005" y="25984"/>
                  </a:lnTo>
                  <a:close/>
                </a:path>
                <a:path w="412750" h="728980">
                  <a:moveTo>
                    <a:pt x="350215" y="0"/>
                  </a:moveTo>
                  <a:lnTo>
                    <a:pt x="335419" y="0"/>
                  </a:lnTo>
                  <a:lnTo>
                    <a:pt x="335419" y="16789"/>
                  </a:lnTo>
                  <a:lnTo>
                    <a:pt x="339420" y="16789"/>
                  </a:lnTo>
                  <a:lnTo>
                    <a:pt x="350215" y="0"/>
                  </a:lnTo>
                  <a:close/>
                </a:path>
                <a:path w="412750" h="728980">
                  <a:moveTo>
                    <a:pt x="398576" y="47967"/>
                  </a:moveTo>
                  <a:lnTo>
                    <a:pt x="393382" y="47967"/>
                  </a:lnTo>
                  <a:lnTo>
                    <a:pt x="398576" y="71958"/>
                  </a:lnTo>
                  <a:lnTo>
                    <a:pt x="412178" y="63563"/>
                  </a:lnTo>
                  <a:lnTo>
                    <a:pt x="412178" y="56375"/>
                  </a:lnTo>
                  <a:lnTo>
                    <a:pt x="402983" y="56375"/>
                  </a:lnTo>
                  <a:lnTo>
                    <a:pt x="398576" y="47967"/>
                  </a:lnTo>
                  <a:close/>
                </a:path>
                <a:path w="412750" h="728980">
                  <a:moveTo>
                    <a:pt x="412178" y="47967"/>
                  </a:moveTo>
                  <a:lnTo>
                    <a:pt x="408177" y="56375"/>
                  </a:lnTo>
                  <a:lnTo>
                    <a:pt x="412178" y="56375"/>
                  </a:lnTo>
                  <a:lnTo>
                    <a:pt x="412178" y="47967"/>
                  </a:lnTo>
                  <a:close/>
                </a:path>
                <a:path w="412750" h="728980">
                  <a:moveTo>
                    <a:pt x="404177" y="642835"/>
                  </a:moveTo>
                  <a:lnTo>
                    <a:pt x="398983" y="643648"/>
                  </a:lnTo>
                  <a:lnTo>
                    <a:pt x="396989" y="646442"/>
                  </a:lnTo>
                  <a:lnTo>
                    <a:pt x="397789" y="651636"/>
                  </a:lnTo>
                  <a:lnTo>
                    <a:pt x="409371" y="660425"/>
                  </a:lnTo>
                  <a:lnTo>
                    <a:pt x="411505" y="657504"/>
                  </a:lnTo>
                  <a:lnTo>
                    <a:pt x="409778" y="651636"/>
                  </a:lnTo>
                  <a:lnTo>
                    <a:pt x="404177" y="6428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429159" y="405503"/>
              <a:ext cx="1026245" cy="93989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540944" y="379848"/>
              <a:ext cx="892169" cy="680500"/>
            </a:xfrm>
            <a:prstGeom prst="rect">
              <a:avLst/>
            </a:prstGeom>
          </p:spPr>
        </p:pic>
      </p:grpSp>
      <p:sp>
        <p:nvSpPr>
          <p:cNvPr id="27" name="object 27"/>
          <p:cNvSpPr txBox="1"/>
          <p:nvPr/>
        </p:nvSpPr>
        <p:spPr>
          <a:xfrm>
            <a:off x="6703335" y="6181662"/>
            <a:ext cx="159956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z="1600" b="1" dirty="0">
                <a:solidFill>
                  <a:srgbClr val="FFFFFF"/>
                </a:solidFill>
                <a:latin typeface="Helvetica"/>
                <a:cs typeface="Helvetica"/>
                <a:hlinkClick r:id="rId16"/>
              </a:rPr>
              <a:t>ww</a:t>
            </a:r>
            <a:r>
              <a:rPr sz="1600" b="1" spc="-60" dirty="0">
                <a:solidFill>
                  <a:srgbClr val="FFFFFF"/>
                </a:solidFill>
                <a:latin typeface="Helvetica"/>
                <a:cs typeface="Helvetica"/>
                <a:hlinkClick r:id="rId16"/>
              </a:rPr>
              <a:t>w</a:t>
            </a:r>
            <a:r>
              <a:rPr sz="1600" b="1" dirty="0">
                <a:solidFill>
                  <a:srgbClr val="FFFFFF"/>
                </a:solidFill>
                <a:latin typeface="Helvetica"/>
                <a:cs typeface="Helvetica"/>
                <a:hlinkClick r:id="rId16"/>
              </a:rPr>
              <a:t>.nwrc.ac.uk</a:t>
            </a:r>
            <a:endParaRPr sz="1600">
              <a:latin typeface="Helvetica"/>
              <a:cs typeface="Helvetica"/>
            </a:endParaRPr>
          </a:p>
        </p:txBody>
      </p:sp>
      <p:sp>
        <p:nvSpPr>
          <p:cNvPr id="28" name="object 2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pc="-5" dirty="0"/>
              <a:t>#ApplyNow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76" y="0"/>
            <a:ext cx="12193905" cy="6858000"/>
            <a:chOff x="-676" y="0"/>
            <a:chExt cx="1219390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81" y="0"/>
              <a:ext cx="12188825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69285" y="1350334"/>
              <a:ext cx="6235992" cy="415733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93108" y="5941265"/>
              <a:ext cx="3973521" cy="67625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884638" y="5886589"/>
              <a:ext cx="928369" cy="138430"/>
            </a:xfrm>
            <a:custGeom>
              <a:avLst/>
              <a:gdLst/>
              <a:ahLst/>
              <a:cxnLst/>
              <a:rect l="l" t="t" r="r" b="b"/>
              <a:pathLst>
                <a:path w="928370" h="138429">
                  <a:moveTo>
                    <a:pt x="149199" y="44996"/>
                  </a:moveTo>
                  <a:lnTo>
                    <a:pt x="0" y="68199"/>
                  </a:lnTo>
                  <a:lnTo>
                    <a:pt x="49911" y="96837"/>
                  </a:lnTo>
                  <a:lnTo>
                    <a:pt x="83426" y="103784"/>
                  </a:lnTo>
                  <a:lnTo>
                    <a:pt x="112522" y="87134"/>
                  </a:lnTo>
                  <a:lnTo>
                    <a:pt x="149199" y="44996"/>
                  </a:lnTo>
                  <a:close/>
                </a:path>
                <a:path w="928370" h="138429">
                  <a:moveTo>
                    <a:pt x="221221" y="33553"/>
                  </a:moveTo>
                  <a:lnTo>
                    <a:pt x="172415" y="13703"/>
                  </a:lnTo>
                  <a:lnTo>
                    <a:pt x="122504" y="533"/>
                  </a:lnTo>
                  <a:lnTo>
                    <a:pt x="70472" y="0"/>
                  </a:lnTo>
                  <a:lnTo>
                    <a:pt x="15303" y="18046"/>
                  </a:lnTo>
                  <a:lnTo>
                    <a:pt x="221221" y="33553"/>
                  </a:lnTo>
                  <a:close/>
                </a:path>
                <a:path w="928370" h="138429">
                  <a:moveTo>
                    <a:pt x="340436" y="117411"/>
                  </a:moveTo>
                  <a:lnTo>
                    <a:pt x="300405" y="98755"/>
                  </a:lnTo>
                  <a:lnTo>
                    <a:pt x="259651" y="91884"/>
                  </a:lnTo>
                  <a:lnTo>
                    <a:pt x="218147" y="98044"/>
                  </a:lnTo>
                  <a:lnTo>
                    <a:pt x="175907" y="118516"/>
                  </a:lnTo>
                  <a:lnTo>
                    <a:pt x="339051" y="138201"/>
                  </a:lnTo>
                  <a:lnTo>
                    <a:pt x="340436" y="117411"/>
                  </a:lnTo>
                  <a:close/>
                </a:path>
                <a:path w="928370" h="138429">
                  <a:moveTo>
                    <a:pt x="725424" y="56908"/>
                  </a:moveTo>
                  <a:lnTo>
                    <a:pt x="724750" y="42849"/>
                  </a:lnTo>
                  <a:lnTo>
                    <a:pt x="585736" y="43548"/>
                  </a:lnTo>
                  <a:lnTo>
                    <a:pt x="539419" y="44246"/>
                  </a:lnTo>
                  <a:lnTo>
                    <a:pt x="493115" y="45554"/>
                  </a:lnTo>
                  <a:lnTo>
                    <a:pt x="484416" y="48437"/>
                  </a:lnTo>
                  <a:lnTo>
                    <a:pt x="475843" y="55054"/>
                  </a:lnTo>
                  <a:lnTo>
                    <a:pt x="467321" y="63246"/>
                  </a:lnTo>
                  <a:lnTo>
                    <a:pt x="458787" y="70866"/>
                  </a:lnTo>
                  <a:lnTo>
                    <a:pt x="467487" y="81038"/>
                  </a:lnTo>
                  <a:lnTo>
                    <a:pt x="725424" y="56908"/>
                  </a:lnTo>
                  <a:close/>
                </a:path>
                <a:path w="928370" h="138429">
                  <a:moveTo>
                    <a:pt x="928268" y="31559"/>
                  </a:moveTo>
                  <a:lnTo>
                    <a:pt x="927239" y="23304"/>
                  </a:lnTo>
                  <a:lnTo>
                    <a:pt x="776287" y="29159"/>
                  </a:lnTo>
                  <a:lnTo>
                    <a:pt x="777849" y="54673"/>
                  </a:lnTo>
                  <a:lnTo>
                    <a:pt x="928268" y="31559"/>
                  </a:lnTo>
                  <a:close/>
                </a:path>
              </a:pathLst>
            </a:custGeom>
            <a:solidFill>
              <a:srgbClr val="EC1B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-676" y="0"/>
              <a:ext cx="12193871" cy="171444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681" y="5535170"/>
              <a:ext cx="3241654" cy="12192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3342" y="5657138"/>
              <a:ext cx="2778290" cy="84809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094330" y="5941255"/>
              <a:ext cx="3560126" cy="63997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304954" y="5984491"/>
              <a:ext cx="3888239" cy="67568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0" y="7567"/>
              <a:ext cx="11740071" cy="1612900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435540" y="407150"/>
            <a:ext cx="4203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Helvetica"/>
                <a:cs typeface="Helvetica"/>
              </a:rPr>
              <a:t>BTEC</a:t>
            </a:r>
            <a:r>
              <a:rPr sz="1800" b="1" spc="-25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dirty="0">
                <a:solidFill>
                  <a:srgbClr val="FFFFFF"/>
                </a:solidFill>
                <a:latin typeface="Helvetica"/>
                <a:cs typeface="Helvetica"/>
              </a:rPr>
              <a:t>Level</a:t>
            </a:r>
            <a:r>
              <a:rPr sz="1800" b="1" spc="-15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dirty="0">
                <a:solidFill>
                  <a:srgbClr val="FFFFFF"/>
                </a:solidFill>
                <a:latin typeface="Helvetica"/>
                <a:cs typeface="Helvetica"/>
              </a:rPr>
              <a:t>5</a:t>
            </a:r>
            <a:r>
              <a:rPr sz="1800" b="1" spc="-2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Helvetica"/>
                <a:cs typeface="Helvetica"/>
              </a:rPr>
              <a:t>Higher</a:t>
            </a:r>
            <a:r>
              <a:rPr sz="1800" b="1" spc="-2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Helvetica"/>
                <a:cs typeface="Helvetica"/>
              </a:rPr>
              <a:t>National</a:t>
            </a:r>
            <a:r>
              <a:rPr sz="1800" b="1" spc="-2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Helvetica"/>
                <a:cs typeface="Helvetica"/>
              </a:rPr>
              <a:t>Diploma</a:t>
            </a:r>
            <a:endParaRPr sz="1800">
              <a:latin typeface="Helvetica"/>
              <a:cs typeface="Helvetica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435540" y="610350"/>
            <a:ext cx="448373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Art</a:t>
            </a:r>
            <a:r>
              <a:rPr spc="-25" dirty="0"/>
              <a:t> </a:t>
            </a:r>
            <a:r>
              <a:rPr spc="-5" dirty="0"/>
              <a:t>and</a:t>
            </a:r>
            <a:r>
              <a:rPr spc="-20" dirty="0"/>
              <a:t> </a:t>
            </a:r>
            <a:r>
              <a:rPr spc="-5" dirty="0"/>
              <a:t>Design</a:t>
            </a:r>
            <a:r>
              <a:rPr spc="-20" dirty="0"/>
              <a:t> </a:t>
            </a:r>
            <a:r>
              <a:rPr spc="-30" dirty="0"/>
              <a:t>(Textiles)</a:t>
            </a:r>
          </a:p>
        </p:txBody>
      </p:sp>
      <p:grpSp>
        <p:nvGrpSpPr>
          <p:cNvPr id="15" name="object 15"/>
          <p:cNvGrpSpPr/>
          <p:nvPr/>
        </p:nvGrpSpPr>
        <p:grpSpPr>
          <a:xfrm>
            <a:off x="2089" y="6221"/>
            <a:ext cx="12191365" cy="1572895"/>
            <a:chOff x="2089" y="6221"/>
            <a:chExt cx="12191365" cy="1572895"/>
          </a:xfrm>
        </p:grpSpPr>
        <p:sp>
          <p:nvSpPr>
            <p:cNvPr id="16" name="object 16"/>
            <p:cNvSpPr/>
            <p:nvPr/>
          </p:nvSpPr>
          <p:spPr>
            <a:xfrm>
              <a:off x="2089" y="297000"/>
              <a:ext cx="12180570" cy="0"/>
            </a:xfrm>
            <a:custGeom>
              <a:avLst/>
              <a:gdLst/>
              <a:ahLst/>
              <a:cxnLst/>
              <a:rect l="l" t="t" r="r" b="b"/>
              <a:pathLst>
                <a:path w="12180570">
                  <a:moveTo>
                    <a:pt x="0" y="0"/>
                  </a:moveTo>
                  <a:lnTo>
                    <a:pt x="12180354" y="0"/>
                  </a:lnTo>
                </a:path>
              </a:pathLst>
            </a:custGeom>
            <a:ln w="12700">
              <a:solidFill>
                <a:srgbClr val="B3D23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733399" y="285913"/>
              <a:ext cx="3107490" cy="129257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926499" y="151639"/>
              <a:ext cx="1074759" cy="981167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9458249" y="6222"/>
              <a:ext cx="927100" cy="950594"/>
            </a:xfrm>
            <a:custGeom>
              <a:avLst/>
              <a:gdLst/>
              <a:ahLst/>
              <a:cxnLst/>
              <a:rect l="l" t="t" r="r" b="b"/>
              <a:pathLst>
                <a:path w="927100" h="950594">
                  <a:moveTo>
                    <a:pt x="466267" y="167741"/>
                  </a:moveTo>
                  <a:lnTo>
                    <a:pt x="465531" y="165455"/>
                  </a:lnTo>
                  <a:lnTo>
                    <a:pt x="465328" y="164465"/>
                  </a:lnTo>
                  <a:lnTo>
                    <a:pt x="465251" y="164071"/>
                  </a:lnTo>
                  <a:lnTo>
                    <a:pt x="464959" y="162712"/>
                  </a:lnTo>
                  <a:lnTo>
                    <a:pt x="462381" y="164071"/>
                  </a:lnTo>
                  <a:lnTo>
                    <a:pt x="460921" y="158381"/>
                  </a:lnTo>
                  <a:lnTo>
                    <a:pt x="459498" y="157149"/>
                  </a:lnTo>
                  <a:lnTo>
                    <a:pt x="458266" y="156083"/>
                  </a:lnTo>
                  <a:lnTo>
                    <a:pt x="454406" y="157149"/>
                  </a:lnTo>
                  <a:lnTo>
                    <a:pt x="453834" y="154406"/>
                  </a:lnTo>
                  <a:lnTo>
                    <a:pt x="456653" y="153555"/>
                  </a:lnTo>
                  <a:lnTo>
                    <a:pt x="457809" y="151942"/>
                  </a:lnTo>
                  <a:lnTo>
                    <a:pt x="457327" y="149606"/>
                  </a:lnTo>
                  <a:lnTo>
                    <a:pt x="456692" y="148501"/>
                  </a:lnTo>
                  <a:lnTo>
                    <a:pt x="456476" y="147447"/>
                  </a:lnTo>
                  <a:lnTo>
                    <a:pt x="456311" y="146685"/>
                  </a:lnTo>
                  <a:lnTo>
                    <a:pt x="454736" y="146329"/>
                  </a:lnTo>
                  <a:lnTo>
                    <a:pt x="451980" y="147447"/>
                  </a:lnTo>
                  <a:lnTo>
                    <a:pt x="450469" y="141503"/>
                  </a:lnTo>
                  <a:lnTo>
                    <a:pt x="448945" y="139166"/>
                  </a:lnTo>
                  <a:lnTo>
                    <a:pt x="448665" y="138734"/>
                  </a:lnTo>
                  <a:lnTo>
                    <a:pt x="446582" y="139166"/>
                  </a:lnTo>
                  <a:lnTo>
                    <a:pt x="446303" y="137845"/>
                  </a:lnTo>
                  <a:lnTo>
                    <a:pt x="445820" y="135534"/>
                  </a:lnTo>
                  <a:lnTo>
                    <a:pt x="444563" y="134023"/>
                  </a:lnTo>
                  <a:lnTo>
                    <a:pt x="442772" y="134658"/>
                  </a:lnTo>
                  <a:lnTo>
                    <a:pt x="438175" y="136029"/>
                  </a:lnTo>
                  <a:lnTo>
                    <a:pt x="437324" y="137845"/>
                  </a:lnTo>
                  <a:lnTo>
                    <a:pt x="435965" y="135255"/>
                  </a:lnTo>
                  <a:lnTo>
                    <a:pt x="436638" y="133832"/>
                  </a:lnTo>
                  <a:lnTo>
                    <a:pt x="438518" y="129832"/>
                  </a:lnTo>
                  <a:lnTo>
                    <a:pt x="434416" y="127825"/>
                  </a:lnTo>
                  <a:lnTo>
                    <a:pt x="427101" y="133832"/>
                  </a:lnTo>
                  <a:lnTo>
                    <a:pt x="426618" y="132207"/>
                  </a:lnTo>
                  <a:lnTo>
                    <a:pt x="425323" y="127952"/>
                  </a:lnTo>
                  <a:lnTo>
                    <a:pt x="425005" y="127635"/>
                  </a:lnTo>
                  <a:lnTo>
                    <a:pt x="424370" y="127000"/>
                  </a:lnTo>
                  <a:lnTo>
                    <a:pt x="422935" y="125577"/>
                  </a:lnTo>
                  <a:lnTo>
                    <a:pt x="419900" y="126758"/>
                  </a:lnTo>
                  <a:lnTo>
                    <a:pt x="418744" y="127000"/>
                  </a:lnTo>
                  <a:lnTo>
                    <a:pt x="419315" y="123050"/>
                  </a:lnTo>
                  <a:lnTo>
                    <a:pt x="419392" y="122364"/>
                  </a:lnTo>
                  <a:lnTo>
                    <a:pt x="415709" y="120281"/>
                  </a:lnTo>
                  <a:lnTo>
                    <a:pt x="410806" y="126199"/>
                  </a:lnTo>
                  <a:lnTo>
                    <a:pt x="407835" y="127635"/>
                  </a:lnTo>
                  <a:lnTo>
                    <a:pt x="405942" y="126390"/>
                  </a:lnTo>
                  <a:lnTo>
                    <a:pt x="405599" y="123469"/>
                  </a:lnTo>
                  <a:lnTo>
                    <a:pt x="404418" y="122364"/>
                  </a:lnTo>
                  <a:lnTo>
                    <a:pt x="402399" y="123050"/>
                  </a:lnTo>
                  <a:lnTo>
                    <a:pt x="400837" y="123380"/>
                  </a:lnTo>
                  <a:lnTo>
                    <a:pt x="399059" y="124028"/>
                  </a:lnTo>
                  <a:lnTo>
                    <a:pt x="398703" y="125704"/>
                  </a:lnTo>
                  <a:lnTo>
                    <a:pt x="398602" y="126390"/>
                  </a:lnTo>
                  <a:lnTo>
                    <a:pt x="399389" y="130213"/>
                  </a:lnTo>
                  <a:lnTo>
                    <a:pt x="393687" y="132207"/>
                  </a:lnTo>
                  <a:lnTo>
                    <a:pt x="392087" y="128460"/>
                  </a:lnTo>
                  <a:lnTo>
                    <a:pt x="390144" y="126974"/>
                  </a:lnTo>
                  <a:lnTo>
                    <a:pt x="387845" y="127711"/>
                  </a:lnTo>
                  <a:lnTo>
                    <a:pt x="386359" y="128422"/>
                  </a:lnTo>
                  <a:lnTo>
                    <a:pt x="385127" y="130314"/>
                  </a:lnTo>
                  <a:lnTo>
                    <a:pt x="374853" y="134632"/>
                  </a:lnTo>
                  <a:lnTo>
                    <a:pt x="370497" y="139217"/>
                  </a:lnTo>
                  <a:lnTo>
                    <a:pt x="372059" y="144056"/>
                  </a:lnTo>
                  <a:lnTo>
                    <a:pt x="363753" y="145376"/>
                  </a:lnTo>
                  <a:lnTo>
                    <a:pt x="361061" y="149479"/>
                  </a:lnTo>
                  <a:lnTo>
                    <a:pt x="359257" y="155854"/>
                  </a:lnTo>
                  <a:lnTo>
                    <a:pt x="358330" y="164465"/>
                  </a:lnTo>
                  <a:lnTo>
                    <a:pt x="349770" y="162572"/>
                  </a:lnTo>
                  <a:lnTo>
                    <a:pt x="347764" y="166662"/>
                  </a:lnTo>
                  <a:lnTo>
                    <a:pt x="354736" y="170116"/>
                  </a:lnTo>
                  <a:lnTo>
                    <a:pt x="358609" y="172986"/>
                  </a:lnTo>
                  <a:lnTo>
                    <a:pt x="359359" y="175285"/>
                  </a:lnTo>
                  <a:lnTo>
                    <a:pt x="355384" y="177749"/>
                  </a:lnTo>
                  <a:lnTo>
                    <a:pt x="349034" y="178650"/>
                  </a:lnTo>
                  <a:lnTo>
                    <a:pt x="346278" y="179781"/>
                  </a:lnTo>
                  <a:lnTo>
                    <a:pt x="345173" y="181089"/>
                  </a:lnTo>
                  <a:lnTo>
                    <a:pt x="345770" y="182600"/>
                  </a:lnTo>
                  <a:lnTo>
                    <a:pt x="353542" y="185889"/>
                  </a:lnTo>
                  <a:lnTo>
                    <a:pt x="357708" y="188290"/>
                  </a:lnTo>
                  <a:lnTo>
                    <a:pt x="358292" y="189801"/>
                  </a:lnTo>
                  <a:lnTo>
                    <a:pt x="358533" y="190969"/>
                  </a:lnTo>
                  <a:lnTo>
                    <a:pt x="356984" y="193344"/>
                  </a:lnTo>
                  <a:lnTo>
                    <a:pt x="354431" y="194132"/>
                  </a:lnTo>
                  <a:lnTo>
                    <a:pt x="353491" y="195567"/>
                  </a:lnTo>
                  <a:lnTo>
                    <a:pt x="354203" y="197599"/>
                  </a:lnTo>
                  <a:lnTo>
                    <a:pt x="359194" y="202006"/>
                  </a:lnTo>
                  <a:lnTo>
                    <a:pt x="362153" y="205727"/>
                  </a:lnTo>
                  <a:lnTo>
                    <a:pt x="363067" y="208813"/>
                  </a:lnTo>
                  <a:lnTo>
                    <a:pt x="363308" y="209981"/>
                  </a:lnTo>
                  <a:lnTo>
                    <a:pt x="352069" y="226618"/>
                  </a:lnTo>
                  <a:lnTo>
                    <a:pt x="355688" y="228320"/>
                  </a:lnTo>
                  <a:lnTo>
                    <a:pt x="360387" y="217538"/>
                  </a:lnTo>
                  <a:lnTo>
                    <a:pt x="362254" y="216738"/>
                  </a:lnTo>
                  <a:lnTo>
                    <a:pt x="364147" y="217982"/>
                  </a:lnTo>
                  <a:lnTo>
                    <a:pt x="365328" y="217741"/>
                  </a:lnTo>
                  <a:lnTo>
                    <a:pt x="366217" y="216738"/>
                  </a:lnTo>
                  <a:lnTo>
                    <a:pt x="369290" y="213233"/>
                  </a:lnTo>
                  <a:lnTo>
                    <a:pt x="374713" y="223545"/>
                  </a:lnTo>
                  <a:lnTo>
                    <a:pt x="379412" y="222846"/>
                  </a:lnTo>
                  <a:lnTo>
                    <a:pt x="385076" y="223329"/>
                  </a:lnTo>
                  <a:lnTo>
                    <a:pt x="391693" y="224993"/>
                  </a:lnTo>
                  <a:lnTo>
                    <a:pt x="399275" y="227812"/>
                  </a:lnTo>
                  <a:lnTo>
                    <a:pt x="406920" y="223380"/>
                  </a:lnTo>
                  <a:lnTo>
                    <a:pt x="409587" y="232206"/>
                  </a:lnTo>
                  <a:lnTo>
                    <a:pt x="411149" y="231889"/>
                  </a:lnTo>
                  <a:lnTo>
                    <a:pt x="419239" y="223380"/>
                  </a:lnTo>
                  <a:lnTo>
                    <a:pt x="419747" y="222846"/>
                  </a:lnTo>
                  <a:lnTo>
                    <a:pt x="419862" y="222719"/>
                  </a:lnTo>
                  <a:lnTo>
                    <a:pt x="421271" y="223659"/>
                  </a:lnTo>
                  <a:lnTo>
                    <a:pt x="423989" y="222719"/>
                  </a:lnTo>
                  <a:lnTo>
                    <a:pt x="424319" y="222605"/>
                  </a:lnTo>
                  <a:lnTo>
                    <a:pt x="424700" y="220484"/>
                  </a:lnTo>
                  <a:lnTo>
                    <a:pt x="425894" y="222275"/>
                  </a:lnTo>
                  <a:lnTo>
                    <a:pt x="428815" y="220484"/>
                  </a:lnTo>
                  <a:lnTo>
                    <a:pt x="434581" y="216941"/>
                  </a:lnTo>
                  <a:lnTo>
                    <a:pt x="438708" y="213233"/>
                  </a:lnTo>
                  <a:lnTo>
                    <a:pt x="438277" y="211137"/>
                  </a:lnTo>
                  <a:lnTo>
                    <a:pt x="447382" y="211696"/>
                  </a:lnTo>
                  <a:lnTo>
                    <a:pt x="449262" y="211137"/>
                  </a:lnTo>
                  <a:lnTo>
                    <a:pt x="450456" y="210781"/>
                  </a:lnTo>
                  <a:lnTo>
                    <a:pt x="451777" y="209283"/>
                  </a:lnTo>
                  <a:lnTo>
                    <a:pt x="451015" y="205625"/>
                  </a:lnTo>
                  <a:lnTo>
                    <a:pt x="449199" y="204774"/>
                  </a:lnTo>
                  <a:lnTo>
                    <a:pt x="451205" y="200685"/>
                  </a:lnTo>
                  <a:lnTo>
                    <a:pt x="456057" y="199136"/>
                  </a:lnTo>
                  <a:lnTo>
                    <a:pt x="457644" y="194995"/>
                  </a:lnTo>
                  <a:lnTo>
                    <a:pt x="455980" y="188252"/>
                  </a:lnTo>
                  <a:lnTo>
                    <a:pt x="461543" y="186283"/>
                  </a:lnTo>
                  <a:lnTo>
                    <a:pt x="464159" y="184391"/>
                  </a:lnTo>
                  <a:lnTo>
                    <a:pt x="463778" y="182549"/>
                  </a:lnTo>
                  <a:lnTo>
                    <a:pt x="460070" y="180479"/>
                  </a:lnTo>
                  <a:lnTo>
                    <a:pt x="459384" y="171221"/>
                  </a:lnTo>
                  <a:lnTo>
                    <a:pt x="464223" y="169672"/>
                  </a:lnTo>
                  <a:lnTo>
                    <a:pt x="466267" y="167741"/>
                  </a:lnTo>
                  <a:close/>
                </a:path>
                <a:path w="927100" h="950594">
                  <a:moveTo>
                    <a:pt x="927061" y="622655"/>
                  </a:moveTo>
                  <a:lnTo>
                    <a:pt x="921473" y="577189"/>
                  </a:lnTo>
                  <a:lnTo>
                    <a:pt x="900671" y="519163"/>
                  </a:lnTo>
                  <a:lnTo>
                    <a:pt x="863600" y="469925"/>
                  </a:lnTo>
                  <a:lnTo>
                    <a:pt x="842213" y="452920"/>
                  </a:lnTo>
                  <a:lnTo>
                    <a:pt x="842213" y="610120"/>
                  </a:lnTo>
                  <a:lnTo>
                    <a:pt x="838606" y="657148"/>
                  </a:lnTo>
                  <a:lnTo>
                    <a:pt x="819721" y="694829"/>
                  </a:lnTo>
                  <a:lnTo>
                    <a:pt x="790956" y="722655"/>
                  </a:lnTo>
                  <a:lnTo>
                    <a:pt x="744994" y="744232"/>
                  </a:lnTo>
                  <a:lnTo>
                    <a:pt x="705599" y="751332"/>
                  </a:lnTo>
                  <a:lnTo>
                    <a:pt x="682472" y="752741"/>
                  </a:lnTo>
                  <a:lnTo>
                    <a:pt x="681875" y="753783"/>
                  </a:lnTo>
                  <a:lnTo>
                    <a:pt x="681367" y="763524"/>
                  </a:lnTo>
                  <a:lnTo>
                    <a:pt x="680796" y="772210"/>
                  </a:lnTo>
                  <a:lnTo>
                    <a:pt x="679919" y="784440"/>
                  </a:lnTo>
                  <a:lnTo>
                    <a:pt x="679018" y="786180"/>
                  </a:lnTo>
                  <a:lnTo>
                    <a:pt x="679018" y="848017"/>
                  </a:lnTo>
                  <a:lnTo>
                    <a:pt x="676897" y="858062"/>
                  </a:lnTo>
                  <a:lnTo>
                    <a:pt x="670585" y="865720"/>
                  </a:lnTo>
                  <a:lnTo>
                    <a:pt x="661301" y="870305"/>
                  </a:lnTo>
                  <a:lnTo>
                    <a:pt x="650265" y="871143"/>
                  </a:lnTo>
                  <a:lnTo>
                    <a:pt x="648868" y="870991"/>
                  </a:lnTo>
                  <a:lnTo>
                    <a:pt x="627621" y="844765"/>
                  </a:lnTo>
                  <a:lnTo>
                    <a:pt x="630707" y="834898"/>
                  </a:lnTo>
                  <a:lnTo>
                    <a:pt x="635889" y="827925"/>
                  </a:lnTo>
                  <a:lnTo>
                    <a:pt x="642543" y="823175"/>
                  </a:lnTo>
                  <a:lnTo>
                    <a:pt x="650087" y="820915"/>
                  </a:lnTo>
                  <a:lnTo>
                    <a:pt x="657948" y="821410"/>
                  </a:lnTo>
                  <a:lnTo>
                    <a:pt x="666559" y="825144"/>
                  </a:lnTo>
                  <a:lnTo>
                    <a:pt x="673214" y="831164"/>
                  </a:lnTo>
                  <a:lnTo>
                    <a:pt x="677506" y="838962"/>
                  </a:lnTo>
                  <a:lnTo>
                    <a:pt x="679018" y="848017"/>
                  </a:lnTo>
                  <a:lnTo>
                    <a:pt x="679018" y="786180"/>
                  </a:lnTo>
                  <a:lnTo>
                    <a:pt x="642975" y="802538"/>
                  </a:lnTo>
                  <a:lnTo>
                    <a:pt x="632752" y="802157"/>
                  </a:lnTo>
                  <a:lnTo>
                    <a:pt x="625170" y="761212"/>
                  </a:lnTo>
                  <a:lnTo>
                    <a:pt x="622287" y="633056"/>
                  </a:lnTo>
                  <a:lnTo>
                    <a:pt x="621715" y="610603"/>
                  </a:lnTo>
                  <a:lnTo>
                    <a:pt x="661695" y="592340"/>
                  </a:lnTo>
                  <a:lnTo>
                    <a:pt x="664857" y="592404"/>
                  </a:lnTo>
                  <a:lnTo>
                    <a:pt x="686600" y="633056"/>
                  </a:lnTo>
                  <a:lnTo>
                    <a:pt x="686371" y="645858"/>
                  </a:lnTo>
                  <a:lnTo>
                    <a:pt x="686130" y="653948"/>
                  </a:lnTo>
                  <a:lnTo>
                    <a:pt x="685279" y="675525"/>
                  </a:lnTo>
                  <a:lnTo>
                    <a:pt x="684060" y="709295"/>
                  </a:lnTo>
                  <a:lnTo>
                    <a:pt x="684009" y="714832"/>
                  </a:lnTo>
                  <a:lnTo>
                    <a:pt x="684072" y="715962"/>
                  </a:lnTo>
                  <a:lnTo>
                    <a:pt x="696277" y="714883"/>
                  </a:lnTo>
                  <a:lnTo>
                    <a:pt x="742607" y="699338"/>
                  </a:lnTo>
                  <a:lnTo>
                    <a:pt x="773328" y="675525"/>
                  </a:lnTo>
                  <a:lnTo>
                    <a:pt x="790879" y="633882"/>
                  </a:lnTo>
                  <a:lnTo>
                    <a:pt x="789355" y="605205"/>
                  </a:lnTo>
                  <a:lnTo>
                    <a:pt x="789254" y="604367"/>
                  </a:lnTo>
                  <a:lnTo>
                    <a:pt x="783450" y="592340"/>
                  </a:lnTo>
                  <a:lnTo>
                    <a:pt x="777925" y="580885"/>
                  </a:lnTo>
                  <a:lnTo>
                    <a:pt x="740130" y="551434"/>
                  </a:lnTo>
                  <a:lnTo>
                    <a:pt x="702691" y="541985"/>
                  </a:lnTo>
                  <a:lnTo>
                    <a:pt x="689711" y="541299"/>
                  </a:lnTo>
                  <a:lnTo>
                    <a:pt x="672757" y="541515"/>
                  </a:lnTo>
                  <a:lnTo>
                    <a:pt x="622655" y="548665"/>
                  </a:lnTo>
                  <a:lnTo>
                    <a:pt x="574929" y="571995"/>
                  </a:lnTo>
                  <a:lnTo>
                    <a:pt x="536752" y="604367"/>
                  </a:lnTo>
                  <a:lnTo>
                    <a:pt x="530847" y="605205"/>
                  </a:lnTo>
                  <a:lnTo>
                    <a:pt x="516255" y="602665"/>
                  </a:lnTo>
                  <a:lnTo>
                    <a:pt x="511962" y="594499"/>
                  </a:lnTo>
                  <a:lnTo>
                    <a:pt x="515848" y="577189"/>
                  </a:lnTo>
                  <a:lnTo>
                    <a:pt x="557530" y="535330"/>
                  </a:lnTo>
                  <a:lnTo>
                    <a:pt x="596150" y="514159"/>
                  </a:lnTo>
                  <a:lnTo>
                    <a:pt x="639330" y="500418"/>
                  </a:lnTo>
                  <a:lnTo>
                    <a:pt x="680351" y="496633"/>
                  </a:lnTo>
                  <a:lnTo>
                    <a:pt x="693394" y="496912"/>
                  </a:lnTo>
                  <a:lnTo>
                    <a:pt x="735850" y="502234"/>
                  </a:lnTo>
                  <a:lnTo>
                    <a:pt x="783551" y="521525"/>
                  </a:lnTo>
                  <a:lnTo>
                    <a:pt x="816203" y="549071"/>
                  </a:lnTo>
                  <a:lnTo>
                    <a:pt x="837819" y="587819"/>
                  </a:lnTo>
                  <a:lnTo>
                    <a:pt x="842213" y="610120"/>
                  </a:lnTo>
                  <a:lnTo>
                    <a:pt x="842213" y="452920"/>
                  </a:lnTo>
                  <a:lnTo>
                    <a:pt x="786358" y="419595"/>
                  </a:lnTo>
                  <a:lnTo>
                    <a:pt x="742708" y="406323"/>
                  </a:lnTo>
                  <a:lnTo>
                    <a:pt x="696125" y="400227"/>
                  </a:lnTo>
                  <a:lnTo>
                    <a:pt x="684314" y="399948"/>
                  </a:lnTo>
                  <a:lnTo>
                    <a:pt x="672515" y="400329"/>
                  </a:lnTo>
                  <a:lnTo>
                    <a:pt x="626491" y="407212"/>
                  </a:lnTo>
                  <a:lnTo>
                    <a:pt x="583565" y="421894"/>
                  </a:lnTo>
                  <a:lnTo>
                    <a:pt x="525310" y="458406"/>
                  </a:lnTo>
                  <a:lnTo>
                    <a:pt x="493471" y="489788"/>
                  </a:lnTo>
                  <a:lnTo>
                    <a:pt x="486473" y="499503"/>
                  </a:lnTo>
                  <a:lnTo>
                    <a:pt x="460832" y="465315"/>
                  </a:lnTo>
                  <a:lnTo>
                    <a:pt x="420649" y="413575"/>
                  </a:lnTo>
                  <a:lnTo>
                    <a:pt x="385699" y="370611"/>
                  </a:lnTo>
                  <a:lnTo>
                    <a:pt x="355879" y="336308"/>
                  </a:lnTo>
                  <a:lnTo>
                    <a:pt x="332828" y="312369"/>
                  </a:lnTo>
                  <a:lnTo>
                    <a:pt x="331228" y="310705"/>
                  </a:lnTo>
                  <a:lnTo>
                    <a:pt x="320611" y="301510"/>
                  </a:lnTo>
                  <a:lnTo>
                    <a:pt x="311734" y="293814"/>
                  </a:lnTo>
                  <a:lnTo>
                    <a:pt x="305485" y="271868"/>
                  </a:lnTo>
                  <a:lnTo>
                    <a:pt x="296672" y="253758"/>
                  </a:lnTo>
                  <a:lnTo>
                    <a:pt x="285292" y="239522"/>
                  </a:lnTo>
                  <a:lnTo>
                    <a:pt x="271335" y="229120"/>
                  </a:lnTo>
                  <a:lnTo>
                    <a:pt x="268732" y="216585"/>
                  </a:lnTo>
                  <a:lnTo>
                    <a:pt x="287210" y="168986"/>
                  </a:lnTo>
                  <a:lnTo>
                    <a:pt x="309118" y="122135"/>
                  </a:lnTo>
                  <a:lnTo>
                    <a:pt x="334441" y="76060"/>
                  </a:lnTo>
                  <a:lnTo>
                    <a:pt x="363181" y="30746"/>
                  </a:lnTo>
                  <a:lnTo>
                    <a:pt x="360502" y="17843"/>
                  </a:lnTo>
                  <a:lnTo>
                    <a:pt x="351586" y="8089"/>
                  </a:lnTo>
                  <a:lnTo>
                    <a:pt x="340283" y="2146"/>
                  </a:lnTo>
                  <a:lnTo>
                    <a:pt x="326631" y="0"/>
                  </a:lnTo>
                  <a:lnTo>
                    <a:pt x="310591" y="1676"/>
                  </a:lnTo>
                  <a:lnTo>
                    <a:pt x="272846" y="25768"/>
                  </a:lnTo>
                  <a:lnTo>
                    <a:pt x="239242" y="98907"/>
                  </a:lnTo>
                  <a:lnTo>
                    <a:pt x="217830" y="153555"/>
                  </a:lnTo>
                  <a:lnTo>
                    <a:pt x="193636" y="219468"/>
                  </a:lnTo>
                  <a:lnTo>
                    <a:pt x="166319" y="297522"/>
                  </a:lnTo>
                  <a:lnTo>
                    <a:pt x="147142" y="301510"/>
                  </a:lnTo>
                  <a:lnTo>
                    <a:pt x="125285" y="292569"/>
                  </a:lnTo>
                  <a:lnTo>
                    <a:pt x="102400" y="151142"/>
                  </a:lnTo>
                  <a:lnTo>
                    <a:pt x="97104" y="125704"/>
                  </a:lnTo>
                  <a:lnTo>
                    <a:pt x="89547" y="120738"/>
                  </a:lnTo>
                  <a:lnTo>
                    <a:pt x="99377" y="105232"/>
                  </a:lnTo>
                  <a:lnTo>
                    <a:pt x="92786" y="73533"/>
                  </a:lnTo>
                  <a:lnTo>
                    <a:pt x="83870" y="63779"/>
                  </a:lnTo>
                  <a:lnTo>
                    <a:pt x="72567" y="57823"/>
                  </a:lnTo>
                  <a:lnTo>
                    <a:pt x="58902" y="55689"/>
                  </a:lnTo>
                  <a:lnTo>
                    <a:pt x="42862" y="57365"/>
                  </a:lnTo>
                  <a:lnTo>
                    <a:pt x="36614" y="58661"/>
                  </a:lnTo>
                  <a:lnTo>
                    <a:pt x="17678" y="65506"/>
                  </a:lnTo>
                  <a:lnTo>
                    <a:pt x="5473" y="76784"/>
                  </a:lnTo>
                  <a:lnTo>
                    <a:pt x="0" y="92468"/>
                  </a:lnTo>
                  <a:lnTo>
                    <a:pt x="1270" y="112572"/>
                  </a:lnTo>
                  <a:lnTo>
                    <a:pt x="55575" y="373634"/>
                  </a:lnTo>
                  <a:lnTo>
                    <a:pt x="71183" y="383857"/>
                  </a:lnTo>
                  <a:lnTo>
                    <a:pt x="66154" y="424510"/>
                  </a:lnTo>
                  <a:lnTo>
                    <a:pt x="81762" y="434733"/>
                  </a:lnTo>
                  <a:lnTo>
                    <a:pt x="81153" y="465315"/>
                  </a:lnTo>
                  <a:lnTo>
                    <a:pt x="81051" y="474637"/>
                  </a:lnTo>
                  <a:lnTo>
                    <a:pt x="85331" y="542112"/>
                  </a:lnTo>
                  <a:lnTo>
                    <a:pt x="95377" y="582383"/>
                  </a:lnTo>
                  <a:lnTo>
                    <a:pt x="145630" y="614197"/>
                  </a:lnTo>
                  <a:lnTo>
                    <a:pt x="151892" y="612889"/>
                  </a:lnTo>
                  <a:lnTo>
                    <a:pt x="163969" y="608723"/>
                  </a:lnTo>
                  <a:lnTo>
                    <a:pt x="176695" y="601103"/>
                  </a:lnTo>
                  <a:lnTo>
                    <a:pt x="190080" y="590016"/>
                  </a:lnTo>
                  <a:lnTo>
                    <a:pt x="204139" y="575487"/>
                  </a:lnTo>
                  <a:lnTo>
                    <a:pt x="157111" y="445604"/>
                  </a:lnTo>
                  <a:lnTo>
                    <a:pt x="183515" y="413575"/>
                  </a:lnTo>
                  <a:lnTo>
                    <a:pt x="193382" y="370801"/>
                  </a:lnTo>
                  <a:lnTo>
                    <a:pt x="203161" y="339661"/>
                  </a:lnTo>
                  <a:lnTo>
                    <a:pt x="212877" y="320192"/>
                  </a:lnTo>
                  <a:lnTo>
                    <a:pt x="222504" y="312369"/>
                  </a:lnTo>
                  <a:lnTo>
                    <a:pt x="249237" y="313347"/>
                  </a:lnTo>
                  <a:lnTo>
                    <a:pt x="279260" y="360387"/>
                  </a:lnTo>
                  <a:lnTo>
                    <a:pt x="309232" y="402958"/>
                  </a:lnTo>
                  <a:lnTo>
                    <a:pt x="339128" y="441045"/>
                  </a:lnTo>
                  <a:lnTo>
                    <a:pt x="368960" y="474637"/>
                  </a:lnTo>
                  <a:lnTo>
                    <a:pt x="390779" y="510832"/>
                  </a:lnTo>
                  <a:lnTo>
                    <a:pt x="414972" y="534898"/>
                  </a:lnTo>
                  <a:lnTo>
                    <a:pt x="441540" y="546823"/>
                  </a:lnTo>
                  <a:lnTo>
                    <a:pt x="456793" y="546722"/>
                  </a:lnTo>
                  <a:lnTo>
                    <a:pt x="446481" y="567004"/>
                  </a:lnTo>
                  <a:lnTo>
                    <a:pt x="436499" y="595299"/>
                  </a:lnTo>
                  <a:lnTo>
                    <a:pt x="429907" y="624344"/>
                  </a:lnTo>
                  <a:lnTo>
                    <a:pt x="426275" y="653948"/>
                  </a:lnTo>
                  <a:lnTo>
                    <a:pt x="425145" y="683996"/>
                  </a:lnTo>
                  <a:lnTo>
                    <a:pt x="425386" y="699338"/>
                  </a:lnTo>
                  <a:lnTo>
                    <a:pt x="430123" y="744359"/>
                  </a:lnTo>
                  <a:lnTo>
                    <a:pt x="440486" y="788390"/>
                  </a:lnTo>
                  <a:lnTo>
                    <a:pt x="457111" y="830427"/>
                  </a:lnTo>
                  <a:lnTo>
                    <a:pt x="482917" y="872502"/>
                  </a:lnTo>
                  <a:lnTo>
                    <a:pt x="517652" y="907516"/>
                  </a:lnTo>
                  <a:lnTo>
                    <a:pt x="573062" y="937945"/>
                  </a:lnTo>
                  <a:lnTo>
                    <a:pt x="635127" y="949972"/>
                  </a:lnTo>
                  <a:lnTo>
                    <a:pt x="651002" y="950214"/>
                  </a:lnTo>
                  <a:lnTo>
                    <a:pt x="666800" y="949274"/>
                  </a:lnTo>
                  <a:lnTo>
                    <a:pt x="742492" y="929335"/>
                  </a:lnTo>
                  <a:lnTo>
                    <a:pt x="782561" y="907897"/>
                  </a:lnTo>
                  <a:lnTo>
                    <a:pt x="818464" y="880008"/>
                  </a:lnTo>
                  <a:lnTo>
                    <a:pt x="826770" y="871143"/>
                  </a:lnTo>
                  <a:lnTo>
                    <a:pt x="850392" y="845972"/>
                  </a:lnTo>
                  <a:lnTo>
                    <a:pt x="867371" y="822655"/>
                  </a:lnTo>
                  <a:lnTo>
                    <a:pt x="868400" y="820915"/>
                  </a:lnTo>
                  <a:lnTo>
                    <a:pt x="879271" y="802538"/>
                  </a:lnTo>
                  <a:lnTo>
                    <a:pt x="905383" y="745515"/>
                  </a:lnTo>
                  <a:lnTo>
                    <a:pt x="920673" y="692607"/>
                  </a:lnTo>
                  <a:lnTo>
                    <a:pt x="927061" y="637908"/>
                  </a:lnTo>
                  <a:lnTo>
                    <a:pt x="927061" y="6226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2110390" y="1078039"/>
              <a:ext cx="83185" cy="332105"/>
            </a:xfrm>
            <a:custGeom>
              <a:avLst/>
              <a:gdLst/>
              <a:ahLst/>
              <a:cxnLst/>
              <a:rect l="l" t="t" r="r" b="b"/>
              <a:pathLst>
                <a:path w="83184" h="332105">
                  <a:moveTo>
                    <a:pt x="82791" y="49288"/>
                  </a:moveTo>
                  <a:lnTo>
                    <a:pt x="70129" y="49288"/>
                  </a:lnTo>
                  <a:lnTo>
                    <a:pt x="70129" y="331711"/>
                  </a:lnTo>
                  <a:lnTo>
                    <a:pt x="82791" y="329196"/>
                  </a:lnTo>
                  <a:lnTo>
                    <a:pt x="82791" y="49288"/>
                  </a:lnTo>
                  <a:close/>
                </a:path>
                <a:path w="83184" h="332105">
                  <a:moveTo>
                    <a:pt x="82791" y="0"/>
                  </a:moveTo>
                  <a:lnTo>
                    <a:pt x="152" y="5753"/>
                  </a:lnTo>
                  <a:lnTo>
                    <a:pt x="0" y="22682"/>
                  </a:lnTo>
                  <a:lnTo>
                    <a:pt x="82791" y="23761"/>
                  </a:lnTo>
                  <a:lnTo>
                    <a:pt x="82791" y="0"/>
                  </a:lnTo>
                  <a:close/>
                </a:path>
              </a:pathLst>
            </a:custGeom>
            <a:solidFill>
              <a:srgbClr val="EC1B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2183289" y="301976"/>
              <a:ext cx="10160" cy="12700"/>
            </a:xfrm>
            <a:custGeom>
              <a:avLst/>
              <a:gdLst/>
              <a:ahLst/>
              <a:cxnLst/>
              <a:rect l="l" t="t" r="r" b="b"/>
              <a:pathLst>
                <a:path w="10159" h="12700">
                  <a:moveTo>
                    <a:pt x="0" y="12700"/>
                  </a:moveTo>
                  <a:lnTo>
                    <a:pt x="9904" y="12700"/>
                  </a:lnTo>
                  <a:lnTo>
                    <a:pt x="9904" y="0"/>
                  </a:lnTo>
                  <a:lnTo>
                    <a:pt x="0" y="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B3D2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2089" y="0"/>
            <a:ext cx="12191365" cy="6858634"/>
            <a:chOff x="2089" y="0"/>
            <a:chExt cx="12191365" cy="6858634"/>
          </a:xfrm>
        </p:grpSpPr>
        <p:sp>
          <p:nvSpPr>
            <p:cNvPr id="23" name="object 23"/>
            <p:cNvSpPr/>
            <p:nvPr/>
          </p:nvSpPr>
          <p:spPr>
            <a:xfrm>
              <a:off x="2089" y="1215203"/>
              <a:ext cx="12180570" cy="0"/>
            </a:xfrm>
            <a:custGeom>
              <a:avLst/>
              <a:gdLst/>
              <a:ahLst/>
              <a:cxnLst/>
              <a:rect l="l" t="t" r="r" b="b"/>
              <a:pathLst>
                <a:path w="12180570">
                  <a:moveTo>
                    <a:pt x="0" y="0"/>
                  </a:moveTo>
                  <a:lnTo>
                    <a:pt x="12180354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313639" y="6067621"/>
              <a:ext cx="424180" cy="424180"/>
            </a:xfrm>
            <a:custGeom>
              <a:avLst/>
              <a:gdLst/>
              <a:ahLst/>
              <a:cxnLst/>
              <a:rect l="l" t="t" r="r" b="b"/>
              <a:pathLst>
                <a:path w="424179" h="424179">
                  <a:moveTo>
                    <a:pt x="211810" y="0"/>
                  </a:moveTo>
                  <a:lnTo>
                    <a:pt x="163244" y="5594"/>
                  </a:lnTo>
                  <a:lnTo>
                    <a:pt x="118661" y="21528"/>
                  </a:lnTo>
                  <a:lnTo>
                    <a:pt x="79333" y="46532"/>
                  </a:lnTo>
                  <a:lnTo>
                    <a:pt x="46532" y="79333"/>
                  </a:lnTo>
                  <a:lnTo>
                    <a:pt x="21528" y="118661"/>
                  </a:lnTo>
                  <a:lnTo>
                    <a:pt x="5594" y="163244"/>
                  </a:lnTo>
                  <a:lnTo>
                    <a:pt x="0" y="211810"/>
                  </a:lnTo>
                  <a:lnTo>
                    <a:pt x="5594" y="260376"/>
                  </a:lnTo>
                  <a:lnTo>
                    <a:pt x="21528" y="304959"/>
                  </a:lnTo>
                  <a:lnTo>
                    <a:pt x="46532" y="344287"/>
                  </a:lnTo>
                  <a:lnTo>
                    <a:pt x="79333" y="377088"/>
                  </a:lnTo>
                  <a:lnTo>
                    <a:pt x="118661" y="402092"/>
                  </a:lnTo>
                  <a:lnTo>
                    <a:pt x="163244" y="418027"/>
                  </a:lnTo>
                  <a:lnTo>
                    <a:pt x="211810" y="423621"/>
                  </a:lnTo>
                  <a:lnTo>
                    <a:pt x="260376" y="418027"/>
                  </a:lnTo>
                  <a:lnTo>
                    <a:pt x="304959" y="402092"/>
                  </a:lnTo>
                  <a:lnTo>
                    <a:pt x="344287" y="377088"/>
                  </a:lnTo>
                  <a:lnTo>
                    <a:pt x="377088" y="344287"/>
                  </a:lnTo>
                  <a:lnTo>
                    <a:pt x="402092" y="304959"/>
                  </a:lnTo>
                  <a:lnTo>
                    <a:pt x="418027" y="260376"/>
                  </a:lnTo>
                  <a:lnTo>
                    <a:pt x="423621" y="211810"/>
                  </a:lnTo>
                  <a:lnTo>
                    <a:pt x="418027" y="163244"/>
                  </a:lnTo>
                  <a:lnTo>
                    <a:pt x="402092" y="118661"/>
                  </a:lnTo>
                  <a:lnTo>
                    <a:pt x="377088" y="79333"/>
                  </a:lnTo>
                  <a:lnTo>
                    <a:pt x="344287" y="46532"/>
                  </a:lnTo>
                  <a:lnTo>
                    <a:pt x="304959" y="21528"/>
                  </a:lnTo>
                  <a:lnTo>
                    <a:pt x="260376" y="5594"/>
                  </a:lnTo>
                  <a:lnTo>
                    <a:pt x="211810" y="0"/>
                  </a:lnTo>
                  <a:close/>
                </a:path>
              </a:pathLst>
            </a:custGeom>
            <a:solidFill>
              <a:srgbClr val="1A75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423338" y="6126262"/>
              <a:ext cx="238023" cy="238150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9024338" y="0"/>
              <a:ext cx="698500" cy="703580"/>
            </a:xfrm>
            <a:custGeom>
              <a:avLst/>
              <a:gdLst/>
              <a:ahLst/>
              <a:cxnLst/>
              <a:rect l="l" t="t" r="r" b="b"/>
              <a:pathLst>
                <a:path w="698500" h="703580">
                  <a:moveTo>
                    <a:pt x="98653" y="137160"/>
                  </a:moveTo>
                  <a:lnTo>
                    <a:pt x="62382" y="151130"/>
                  </a:lnTo>
                  <a:lnTo>
                    <a:pt x="24803" y="158750"/>
                  </a:lnTo>
                  <a:lnTo>
                    <a:pt x="0" y="196850"/>
                  </a:lnTo>
                  <a:lnTo>
                    <a:pt x="20840" y="297180"/>
                  </a:lnTo>
                  <a:lnTo>
                    <a:pt x="41186" y="331470"/>
                  </a:lnTo>
                  <a:lnTo>
                    <a:pt x="36233" y="339090"/>
                  </a:lnTo>
                  <a:lnTo>
                    <a:pt x="38836" y="351790"/>
                  </a:lnTo>
                  <a:lnTo>
                    <a:pt x="49902" y="408940"/>
                  </a:lnTo>
                  <a:lnTo>
                    <a:pt x="57132" y="455930"/>
                  </a:lnTo>
                  <a:lnTo>
                    <a:pt x="60526" y="491490"/>
                  </a:lnTo>
                  <a:lnTo>
                    <a:pt x="60083" y="516890"/>
                  </a:lnTo>
                  <a:lnTo>
                    <a:pt x="76530" y="533400"/>
                  </a:lnTo>
                  <a:lnTo>
                    <a:pt x="75717" y="591820"/>
                  </a:lnTo>
                  <a:lnTo>
                    <a:pt x="92163" y="608330"/>
                  </a:lnTo>
                  <a:lnTo>
                    <a:pt x="88865" y="612140"/>
                  </a:lnTo>
                  <a:lnTo>
                    <a:pt x="87198" y="621030"/>
                  </a:lnTo>
                  <a:lnTo>
                    <a:pt x="87159" y="635000"/>
                  </a:lnTo>
                  <a:lnTo>
                    <a:pt x="88747" y="655320"/>
                  </a:lnTo>
                  <a:lnTo>
                    <a:pt x="94483" y="673100"/>
                  </a:lnTo>
                  <a:lnTo>
                    <a:pt x="103555" y="687070"/>
                  </a:lnTo>
                  <a:lnTo>
                    <a:pt x="115961" y="697230"/>
                  </a:lnTo>
                  <a:lnTo>
                    <a:pt x="131699" y="703580"/>
                  </a:lnTo>
                  <a:lnTo>
                    <a:pt x="137972" y="702310"/>
                  </a:lnTo>
                  <a:lnTo>
                    <a:pt x="157953" y="695960"/>
                  </a:lnTo>
                  <a:lnTo>
                    <a:pt x="172500" y="684530"/>
                  </a:lnTo>
                  <a:lnTo>
                    <a:pt x="181613" y="668020"/>
                  </a:lnTo>
                  <a:lnTo>
                    <a:pt x="185293" y="647700"/>
                  </a:lnTo>
                  <a:lnTo>
                    <a:pt x="153479" y="589280"/>
                  </a:lnTo>
                  <a:lnTo>
                    <a:pt x="163398" y="574040"/>
                  </a:lnTo>
                  <a:lnTo>
                    <a:pt x="162102" y="567690"/>
                  </a:lnTo>
                  <a:lnTo>
                    <a:pt x="132892" y="521970"/>
                  </a:lnTo>
                  <a:lnTo>
                    <a:pt x="137257" y="519430"/>
                  </a:lnTo>
                  <a:lnTo>
                    <a:pt x="140976" y="513080"/>
                  </a:lnTo>
                  <a:lnTo>
                    <a:pt x="144047" y="504190"/>
                  </a:lnTo>
                  <a:lnTo>
                    <a:pt x="146469" y="492760"/>
                  </a:lnTo>
                  <a:lnTo>
                    <a:pt x="145161" y="486410"/>
                  </a:lnTo>
                  <a:lnTo>
                    <a:pt x="137591" y="481330"/>
                  </a:lnTo>
                  <a:lnTo>
                    <a:pt x="137487" y="467360"/>
                  </a:lnTo>
                  <a:lnTo>
                    <a:pt x="143671" y="455930"/>
                  </a:lnTo>
                  <a:lnTo>
                    <a:pt x="156147" y="447040"/>
                  </a:lnTo>
                  <a:lnTo>
                    <a:pt x="174917" y="440690"/>
                  </a:lnTo>
                  <a:lnTo>
                    <a:pt x="199961" y="435610"/>
                  </a:lnTo>
                  <a:lnTo>
                    <a:pt x="333376" y="435610"/>
                  </a:lnTo>
                  <a:lnTo>
                    <a:pt x="318960" y="411480"/>
                  </a:lnTo>
                  <a:lnTo>
                    <a:pt x="324308" y="389890"/>
                  </a:lnTo>
                  <a:lnTo>
                    <a:pt x="138137" y="389890"/>
                  </a:lnTo>
                  <a:lnTo>
                    <a:pt x="131118" y="388620"/>
                  </a:lnTo>
                  <a:lnTo>
                    <a:pt x="123531" y="383540"/>
                  </a:lnTo>
                  <a:lnTo>
                    <a:pt x="115379" y="374650"/>
                  </a:lnTo>
                  <a:lnTo>
                    <a:pt x="106667" y="364490"/>
                  </a:lnTo>
                  <a:lnTo>
                    <a:pt x="105741" y="355600"/>
                  </a:lnTo>
                  <a:lnTo>
                    <a:pt x="106868" y="349250"/>
                  </a:lnTo>
                  <a:lnTo>
                    <a:pt x="110051" y="345440"/>
                  </a:lnTo>
                  <a:lnTo>
                    <a:pt x="115290" y="342900"/>
                  </a:lnTo>
                  <a:lnTo>
                    <a:pt x="113982" y="336550"/>
                  </a:lnTo>
                  <a:lnTo>
                    <a:pt x="106413" y="331470"/>
                  </a:lnTo>
                  <a:lnTo>
                    <a:pt x="97294" y="287020"/>
                  </a:lnTo>
                  <a:lnTo>
                    <a:pt x="78003" y="226060"/>
                  </a:lnTo>
                  <a:lnTo>
                    <a:pt x="115582" y="218440"/>
                  </a:lnTo>
                  <a:lnTo>
                    <a:pt x="201955" y="194310"/>
                  </a:lnTo>
                  <a:lnTo>
                    <a:pt x="345701" y="194310"/>
                  </a:lnTo>
                  <a:lnTo>
                    <a:pt x="334378" y="172720"/>
                  </a:lnTo>
                  <a:lnTo>
                    <a:pt x="302743" y="148590"/>
                  </a:lnTo>
                  <a:lnTo>
                    <a:pt x="281226" y="139700"/>
                  </a:lnTo>
                  <a:lnTo>
                    <a:pt x="118745" y="139700"/>
                  </a:lnTo>
                  <a:lnTo>
                    <a:pt x="98653" y="137160"/>
                  </a:lnTo>
                  <a:close/>
                </a:path>
                <a:path w="698500" h="703580">
                  <a:moveTo>
                    <a:pt x="333376" y="435610"/>
                  </a:moveTo>
                  <a:lnTo>
                    <a:pt x="199961" y="435610"/>
                  </a:lnTo>
                  <a:lnTo>
                    <a:pt x="225814" y="436880"/>
                  </a:lnTo>
                  <a:lnTo>
                    <a:pt x="251693" y="452120"/>
                  </a:lnTo>
                  <a:lnTo>
                    <a:pt x="277597" y="481330"/>
                  </a:lnTo>
                  <a:lnTo>
                    <a:pt x="303530" y="525780"/>
                  </a:lnTo>
                  <a:lnTo>
                    <a:pt x="298564" y="532130"/>
                  </a:lnTo>
                  <a:lnTo>
                    <a:pt x="299859" y="538480"/>
                  </a:lnTo>
                  <a:lnTo>
                    <a:pt x="341604" y="582930"/>
                  </a:lnTo>
                  <a:lnTo>
                    <a:pt x="342900" y="589280"/>
                  </a:lnTo>
                  <a:lnTo>
                    <a:pt x="337947" y="596900"/>
                  </a:lnTo>
                  <a:lnTo>
                    <a:pt x="358436" y="623570"/>
                  </a:lnTo>
                  <a:lnTo>
                    <a:pt x="379060" y="641350"/>
                  </a:lnTo>
                  <a:lnTo>
                    <a:pt x="399811" y="650240"/>
                  </a:lnTo>
                  <a:lnTo>
                    <a:pt x="420687" y="650240"/>
                  </a:lnTo>
                  <a:lnTo>
                    <a:pt x="460705" y="623570"/>
                  </a:lnTo>
                  <a:lnTo>
                    <a:pt x="453136" y="618490"/>
                  </a:lnTo>
                  <a:lnTo>
                    <a:pt x="398627" y="544830"/>
                  </a:lnTo>
                  <a:lnTo>
                    <a:pt x="333376" y="435610"/>
                  </a:lnTo>
                  <a:close/>
                </a:path>
                <a:path w="698500" h="703580">
                  <a:moveTo>
                    <a:pt x="345701" y="194310"/>
                  </a:moveTo>
                  <a:lnTo>
                    <a:pt x="201955" y="194310"/>
                  </a:lnTo>
                  <a:lnTo>
                    <a:pt x="237852" y="201930"/>
                  </a:lnTo>
                  <a:lnTo>
                    <a:pt x="264296" y="210820"/>
                  </a:lnTo>
                  <a:lnTo>
                    <a:pt x="281286" y="222250"/>
                  </a:lnTo>
                  <a:lnTo>
                    <a:pt x="288823" y="234950"/>
                  </a:lnTo>
                  <a:lnTo>
                    <a:pt x="289585" y="288290"/>
                  </a:lnTo>
                  <a:lnTo>
                    <a:pt x="279338" y="328930"/>
                  </a:lnTo>
                  <a:lnTo>
                    <a:pt x="258082" y="356870"/>
                  </a:lnTo>
                  <a:lnTo>
                    <a:pt x="225818" y="370840"/>
                  </a:lnTo>
                  <a:lnTo>
                    <a:pt x="138137" y="389890"/>
                  </a:lnTo>
                  <a:lnTo>
                    <a:pt x="324308" y="389890"/>
                  </a:lnTo>
                  <a:lnTo>
                    <a:pt x="325882" y="383540"/>
                  </a:lnTo>
                  <a:lnTo>
                    <a:pt x="341983" y="364490"/>
                  </a:lnTo>
                  <a:lnTo>
                    <a:pt x="353139" y="349250"/>
                  </a:lnTo>
                  <a:lnTo>
                    <a:pt x="359346" y="337820"/>
                  </a:lnTo>
                  <a:lnTo>
                    <a:pt x="360394" y="331470"/>
                  </a:lnTo>
                  <a:lnTo>
                    <a:pt x="354330" y="331470"/>
                  </a:lnTo>
                  <a:lnTo>
                    <a:pt x="377672" y="255270"/>
                  </a:lnTo>
                  <a:lnTo>
                    <a:pt x="345701" y="194310"/>
                  </a:lnTo>
                  <a:close/>
                </a:path>
                <a:path w="698500" h="703580">
                  <a:moveTo>
                    <a:pt x="360603" y="330200"/>
                  </a:moveTo>
                  <a:lnTo>
                    <a:pt x="354330" y="331470"/>
                  </a:lnTo>
                  <a:lnTo>
                    <a:pt x="360394" y="331470"/>
                  </a:lnTo>
                  <a:lnTo>
                    <a:pt x="360603" y="330200"/>
                  </a:lnTo>
                  <a:close/>
                </a:path>
                <a:path w="698500" h="703580">
                  <a:moveTo>
                    <a:pt x="223723" y="124460"/>
                  </a:moveTo>
                  <a:lnTo>
                    <a:pt x="176340" y="124460"/>
                  </a:lnTo>
                  <a:lnTo>
                    <a:pt x="123710" y="132080"/>
                  </a:lnTo>
                  <a:lnTo>
                    <a:pt x="118745" y="139700"/>
                  </a:lnTo>
                  <a:lnTo>
                    <a:pt x="281226" y="139700"/>
                  </a:lnTo>
                  <a:lnTo>
                    <a:pt x="265857" y="133350"/>
                  </a:lnTo>
                  <a:lnTo>
                    <a:pt x="223723" y="124460"/>
                  </a:lnTo>
                  <a:close/>
                </a:path>
                <a:path w="698500" h="703580">
                  <a:moveTo>
                    <a:pt x="354406" y="135890"/>
                  </a:moveTo>
                  <a:lnTo>
                    <a:pt x="348754" y="135890"/>
                  </a:lnTo>
                  <a:lnTo>
                    <a:pt x="349643" y="139700"/>
                  </a:lnTo>
                  <a:lnTo>
                    <a:pt x="350443" y="139700"/>
                  </a:lnTo>
                  <a:lnTo>
                    <a:pt x="354406" y="135890"/>
                  </a:lnTo>
                  <a:close/>
                </a:path>
                <a:path w="698500" h="703580">
                  <a:moveTo>
                    <a:pt x="371525" y="119380"/>
                  </a:moveTo>
                  <a:lnTo>
                    <a:pt x="325945" y="119380"/>
                  </a:lnTo>
                  <a:lnTo>
                    <a:pt x="326364" y="120650"/>
                  </a:lnTo>
                  <a:lnTo>
                    <a:pt x="326529" y="121920"/>
                  </a:lnTo>
                  <a:lnTo>
                    <a:pt x="325526" y="121920"/>
                  </a:lnTo>
                  <a:lnTo>
                    <a:pt x="324218" y="123190"/>
                  </a:lnTo>
                  <a:lnTo>
                    <a:pt x="323799" y="123190"/>
                  </a:lnTo>
                  <a:lnTo>
                    <a:pt x="324294" y="124460"/>
                  </a:lnTo>
                  <a:lnTo>
                    <a:pt x="326593" y="125730"/>
                  </a:lnTo>
                  <a:lnTo>
                    <a:pt x="327914" y="128270"/>
                  </a:lnTo>
                  <a:lnTo>
                    <a:pt x="328320" y="129540"/>
                  </a:lnTo>
                  <a:lnTo>
                    <a:pt x="322973" y="137160"/>
                  </a:lnTo>
                  <a:lnTo>
                    <a:pt x="324777" y="138430"/>
                  </a:lnTo>
                  <a:lnTo>
                    <a:pt x="327012" y="133350"/>
                  </a:lnTo>
                  <a:lnTo>
                    <a:pt x="329450" y="133350"/>
                  </a:lnTo>
                  <a:lnTo>
                    <a:pt x="331089" y="132080"/>
                  </a:lnTo>
                  <a:lnTo>
                    <a:pt x="362331" y="132080"/>
                  </a:lnTo>
                  <a:lnTo>
                    <a:pt x="363296" y="130810"/>
                  </a:lnTo>
                  <a:lnTo>
                    <a:pt x="368795" y="130810"/>
                  </a:lnTo>
                  <a:lnTo>
                    <a:pt x="369455" y="129540"/>
                  </a:lnTo>
                  <a:lnTo>
                    <a:pt x="369163" y="128270"/>
                  </a:lnTo>
                  <a:lnTo>
                    <a:pt x="368223" y="127000"/>
                  </a:lnTo>
                  <a:lnTo>
                    <a:pt x="369062" y="125730"/>
                  </a:lnTo>
                  <a:lnTo>
                    <a:pt x="371360" y="124460"/>
                  </a:lnTo>
                  <a:lnTo>
                    <a:pt x="372173" y="123190"/>
                  </a:lnTo>
                  <a:lnTo>
                    <a:pt x="371525" y="119380"/>
                  </a:lnTo>
                  <a:close/>
                </a:path>
                <a:path w="698500" h="703580">
                  <a:moveTo>
                    <a:pt x="348754" y="135890"/>
                  </a:moveTo>
                  <a:lnTo>
                    <a:pt x="340067" y="135890"/>
                  </a:lnTo>
                  <a:lnTo>
                    <a:pt x="345173" y="138430"/>
                  </a:lnTo>
                  <a:lnTo>
                    <a:pt x="348754" y="135890"/>
                  </a:lnTo>
                  <a:close/>
                </a:path>
                <a:path w="698500" h="703580">
                  <a:moveTo>
                    <a:pt x="362331" y="132080"/>
                  </a:moveTo>
                  <a:lnTo>
                    <a:pt x="331089" y="132080"/>
                  </a:lnTo>
                  <a:lnTo>
                    <a:pt x="333705" y="135890"/>
                  </a:lnTo>
                  <a:lnTo>
                    <a:pt x="356908" y="135890"/>
                  </a:lnTo>
                  <a:lnTo>
                    <a:pt x="356666" y="134620"/>
                  </a:lnTo>
                  <a:lnTo>
                    <a:pt x="359333" y="134620"/>
                  </a:lnTo>
                  <a:lnTo>
                    <a:pt x="361365" y="133350"/>
                  </a:lnTo>
                  <a:lnTo>
                    <a:pt x="362331" y="132080"/>
                  </a:lnTo>
                  <a:close/>
                </a:path>
                <a:path w="698500" h="703580">
                  <a:moveTo>
                    <a:pt x="359333" y="134620"/>
                  </a:moveTo>
                  <a:lnTo>
                    <a:pt x="356666" y="134620"/>
                  </a:lnTo>
                  <a:lnTo>
                    <a:pt x="357301" y="135890"/>
                  </a:lnTo>
                  <a:lnTo>
                    <a:pt x="359333" y="134620"/>
                  </a:lnTo>
                  <a:close/>
                </a:path>
                <a:path w="698500" h="703580">
                  <a:moveTo>
                    <a:pt x="375119" y="116840"/>
                  </a:moveTo>
                  <a:lnTo>
                    <a:pt x="320382" y="116840"/>
                  </a:lnTo>
                  <a:lnTo>
                    <a:pt x="323951" y="119380"/>
                  </a:lnTo>
                  <a:lnTo>
                    <a:pt x="374078" y="119380"/>
                  </a:lnTo>
                  <a:lnTo>
                    <a:pt x="375285" y="118110"/>
                  </a:lnTo>
                  <a:lnTo>
                    <a:pt x="375119" y="116840"/>
                  </a:lnTo>
                  <a:close/>
                </a:path>
                <a:path w="698500" h="703580">
                  <a:moveTo>
                    <a:pt x="375589" y="107950"/>
                  </a:moveTo>
                  <a:lnTo>
                    <a:pt x="374103" y="109220"/>
                  </a:lnTo>
                  <a:lnTo>
                    <a:pt x="321271" y="109220"/>
                  </a:lnTo>
                  <a:lnTo>
                    <a:pt x="324307" y="111760"/>
                  </a:lnTo>
                  <a:lnTo>
                    <a:pt x="326110" y="113030"/>
                  </a:lnTo>
                  <a:lnTo>
                    <a:pt x="326631" y="114300"/>
                  </a:lnTo>
                  <a:lnTo>
                    <a:pt x="324751" y="114300"/>
                  </a:lnTo>
                  <a:lnTo>
                    <a:pt x="321627" y="115570"/>
                  </a:lnTo>
                  <a:lnTo>
                    <a:pt x="320382" y="115570"/>
                  </a:lnTo>
                  <a:lnTo>
                    <a:pt x="319963" y="116840"/>
                  </a:lnTo>
                  <a:lnTo>
                    <a:pt x="373303" y="116840"/>
                  </a:lnTo>
                  <a:lnTo>
                    <a:pt x="372795" y="111760"/>
                  </a:lnTo>
                  <a:lnTo>
                    <a:pt x="375094" y="111760"/>
                  </a:lnTo>
                  <a:lnTo>
                    <a:pt x="376135" y="110490"/>
                  </a:lnTo>
                  <a:lnTo>
                    <a:pt x="375862" y="109220"/>
                  </a:lnTo>
                  <a:lnTo>
                    <a:pt x="325970" y="109220"/>
                  </a:lnTo>
                  <a:lnTo>
                    <a:pt x="322122" y="107950"/>
                  </a:lnTo>
                  <a:lnTo>
                    <a:pt x="375589" y="107950"/>
                  </a:lnTo>
                  <a:close/>
                </a:path>
                <a:path w="698500" h="703580">
                  <a:moveTo>
                    <a:pt x="249059" y="97790"/>
                  </a:moveTo>
                  <a:lnTo>
                    <a:pt x="217614" y="97790"/>
                  </a:lnTo>
                  <a:lnTo>
                    <a:pt x="219811" y="100330"/>
                  </a:lnTo>
                  <a:lnTo>
                    <a:pt x="221564" y="104140"/>
                  </a:lnTo>
                  <a:lnTo>
                    <a:pt x="222885" y="111760"/>
                  </a:lnTo>
                  <a:lnTo>
                    <a:pt x="226885" y="111760"/>
                  </a:lnTo>
                  <a:lnTo>
                    <a:pt x="227215" y="102870"/>
                  </a:lnTo>
                  <a:lnTo>
                    <a:pt x="246834" y="102870"/>
                  </a:lnTo>
                  <a:lnTo>
                    <a:pt x="249059" y="97790"/>
                  </a:lnTo>
                  <a:close/>
                </a:path>
                <a:path w="698500" h="703580">
                  <a:moveTo>
                    <a:pt x="262877" y="93980"/>
                  </a:moveTo>
                  <a:lnTo>
                    <a:pt x="204165" y="93980"/>
                  </a:lnTo>
                  <a:lnTo>
                    <a:pt x="205752" y="95250"/>
                  </a:lnTo>
                  <a:lnTo>
                    <a:pt x="206705" y="100330"/>
                  </a:lnTo>
                  <a:lnTo>
                    <a:pt x="207022" y="107950"/>
                  </a:lnTo>
                  <a:lnTo>
                    <a:pt x="208915" y="109220"/>
                  </a:lnTo>
                  <a:lnTo>
                    <a:pt x="210553" y="109220"/>
                  </a:lnTo>
                  <a:lnTo>
                    <a:pt x="211950" y="106680"/>
                  </a:lnTo>
                  <a:lnTo>
                    <a:pt x="214096" y="101600"/>
                  </a:lnTo>
                  <a:lnTo>
                    <a:pt x="217614" y="97790"/>
                  </a:lnTo>
                  <a:lnTo>
                    <a:pt x="259581" y="97790"/>
                  </a:lnTo>
                  <a:lnTo>
                    <a:pt x="262877" y="93980"/>
                  </a:lnTo>
                  <a:close/>
                </a:path>
                <a:path w="698500" h="703580">
                  <a:moveTo>
                    <a:pt x="340893" y="91440"/>
                  </a:moveTo>
                  <a:lnTo>
                    <a:pt x="339636" y="92710"/>
                  </a:lnTo>
                  <a:lnTo>
                    <a:pt x="338632" y="92710"/>
                  </a:lnTo>
                  <a:lnTo>
                    <a:pt x="333883" y="95250"/>
                  </a:lnTo>
                  <a:lnTo>
                    <a:pt x="331889" y="97790"/>
                  </a:lnTo>
                  <a:lnTo>
                    <a:pt x="332651" y="100330"/>
                  </a:lnTo>
                  <a:lnTo>
                    <a:pt x="328561" y="100330"/>
                  </a:lnTo>
                  <a:lnTo>
                    <a:pt x="327380" y="101600"/>
                  </a:lnTo>
                  <a:lnTo>
                    <a:pt x="326517" y="105410"/>
                  </a:lnTo>
                  <a:lnTo>
                    <a:pt x="325970" y="109220"/>
                  </a:lnTo>
                  <a:lnTo>
                    <a:pt x="374103" y="109220"/>
                  </a:lnTo>
                  <a:lnTo>
                    <a:pt x="373557" y="106680"/>
                  </a:lnTo>
                  <a:lnTo>
                    <a:pt x="372376" y="105410"/>
                  </a:lnTo>
                  <a:lnTo>
                    <a:pt x="370560" y="105410"/>
                  </a:lnTo>
                  <a:lnTo>
                    <a:pt x="370319" y="104140"/>
                  </a:lnTo>
                  <a:lnTo>
                    <a:pt x="371614" y="104140"/>
                  </a:lnTo>
                  <a:lnTo>
                    <a:pt x="372160" y="102870"/>
                  </a:lnTo>
                  <a:lnTo>
                    <a:pt x="371906" y="101600"/>
                  </a:lnTo>
                  <a:lnTo>
                    <a:pt x="369671" y="101600"/>
                  </a:lnTo>
                  <a:lnTo>
                    <a:pt x="368795" y="97790"/>
                  </a:lnTo>
                  <a:lnTo>
                    <a:pt x="367982" y="96520"/>
                  </a:lnTo>
                  <a:lnTo>
                    <a:pt x="362648" y="96520"/>
                  </a:lnTo>
                  <a:lnTo>
                    <a:pt x="362318" y="95250"/>
                  </a:lnTo>
                  <a:lnTo>
                    <a:pt x="357784" y="95250"/>
                  </a:lnTo>
                  <a:lnTo>
                    <a:pt x="357346" y="93980"/>
                  </a:lnTo>
                  <a:lnTo>
                    <a:pt x="342480" y="93980"/>
                  </a:lnTo>
                  <a:lnTo>
                    <a:pt x="341833" y="92710"/>
                  </a:lnTo>
                  <a:lnTo>
                    <a:pt x="340893" y="91440"/>
                  </a:lnTo>
                  <a:close/>
                </a:path>
                <a:path w="698500" h="703580">
                  <a:moveTo>
                    <a:pt x="246834" y="102870"/>
                  </a:moveTo>
                  <a:lnTo>
                    <a:pt x="227215" y="102870"/>
                  </a:lnTo>
                  <a:lnTo>
                    <a:pt x="235597" y="105410"/>
                  </a:lnTo>
                  <a:lnTo>
                    <a:pt x="241947" y="106680"/>
                  </a:lnTo>
                  <a:lnTo>
                    <a:pt x="246278" y="104140"/>
                  </a:lnTo>
                  <a:lnTo>
                    <a:pt x="246834" y="102870"/>
                  </a:lnTo>
                  <a:close/>
                </a:path>
                <a:path w="698500" h="703580">
                  <a:moveTo>
                    <a:pt x="259581" y="97790"/>
                  </a:moveTo>
                  <a:lnTo>
                    <a:pt x="249059" y="97790"/>
                  </a:lnTo>
                  <a:lnTo>
                    <a:pt x="253149" y="101600"/>
                  </a:lnTo>
                  <a:lnTo>
                    <a:pt x="258483" y="99060"/>
                  </a:lnTo>
                  <a:lnTo>
                    <a:pt x="259581" y="97790"/>
                  </a:lnTo>
                  <a:close/>
                </a:path>
                <a:path w="698500" h="703580">
                  <a:moveTo>
                    <a:pt x="371652" y="100330"/>
                  </a:moveTo>
                  <a:lnTo>
                    <a:pt x="370903" y="100330"/>
                  </a:lnTo>
                  <a:lnTo>
                    <a:pt x="369671" y="101600"/>
                  </a:lnTo>
                  <a:lnTo>
                    <a:pt x="371906" y="101600"/>
                  </a:lnTo>
                  <a:lnTo>
                    <a:pt x="371652" y="100330"/>
                  </a:lnTo>
                  <a:close/>
                </a:path>
                <a:path w="698500" h="703580">
                  <a:moveTo>
                    <a:pt x="265391" y="82550"/>
                  </a:moveTo>
                  <a:lnTo>
                    <a:pt x="187375" y="82550"/>
                  </a:lnTo>
                  <a:lnTo>
                    <a:pt x="188417" y="83820"/>
                  </a:lnTo>
                  <a:lnTo>
                    <a:pt x="191185" y="85090"/>
                  </a:lnTo>
                  <a:lnTo>
                    <a:pt x="193814" y="88900"/>
                  </a:lnTo>
                  <a:lnTo>
                    <a:pt x="196265" y="95250"/>
                  </a:lnTo>
                  <a:lnTo>
                    <a:pt x="197840" y="96520"/>
                  </a:lnTo>
                  <a:lnTo>
                    <a:pt x="199478" y="96520"/>
                  </a:lnTo>
                  <a:lnTo>
                    <a:pt x="201193" y="93980"/>
                  </a:lnTo>
                  <a:lnTo>
                    <a:pt x="262877" y="93980"/>
                  </a:lnTo>
                  <a:lnTo>
                    <a:pt x="265074" y="91440"/>
                  </a:lnTo>
                  <a:lnTo>
                    <a:pt x="267017" y="90170"/>
                  </a:lnTo>
                  <a:lnTo>
                    <a:pt x="267957" y="88900"/>
                  </a:lnTo>
                  <a:lnTo>
                    <a:pt x="269506" y="87630"/>
                  </a:lnTo>
                  <a:lnTo>
                    <a:pt x="268655" y="85090"/>
                  </a:lnTo>
                  <a:lnTo>
                    <a:pt x="265391" y="82550"/>
                  </a:lnTo>
                  <a:close/>
                </a:path>
                <a:path w="698500" h="703580">
                  <a:moveTo>
                    <a:pt x="366610" y="95250"/>
                  </a:moveTo>
                  <a:lnTo>
                    <a:pt x="363270" y="95250"/>
                  </a:lnTo>
                  <a:lnTo>
                    <a:pt x="362648" y="96520"/>
                  </a:lnTo>
                  <a:lnTo>
                    <a:pt x="367207" y="96520"/>
                  </a:lnTo>
                  <a:lnTo>
                    <a:pt x="366610" y="95250"/>
                  </a:lnTo>
                  <a:close/>
                </a:path>
                <a:path w="698500" h="703580">
                  <a:moveTo>
                    <a:pt x="361670" y="91440"/>
                  </a:moveTo>
                  <a:lnTo>
                    <a:pt x="357784" y="95250"/>
                  </a:lnTo>
                  <a:lnTo>
                    <a:pt x="362318" y="95250"/>
                  </a:lnTo>
                  <a:lnTo>
                    <a:pt x="363093" y="92710"/>
                  </a:lnTo>
                  <a:lnTo>
                    <a:pt x="361670" y="91440"/>
                  </a:lnTo>
                  <a:close/>
                </a:path>
                <a:path w="698500" h="703580">
                  <a:moveTo>
                    <a:pt x="347256" y="88900"/>
                  </a:moveTo>
                  <a:lnTo>
                    <a:pt x="346532" y="90170"/>
                  </a:lnTo>
                  <a:lnTo>
                    <a:pt x="344957" y="90170"/>
                  </a:lnTo>
                  <a:lnTo>
                    <a:pt x="344754" y="91440"/>
                  </a:lnTo>
                  <a:lnTo>
                    <a:pt x="345135" y="92710"/>
                  </a:lnTo>
                  <a:lnTo>
                    <a:pt x="342480" y="93980"/>
                  </a:lnTo>
                  <a:lnTo>
                    <a:pt x="357346" y="93980"/>
                  </a:lnTo>
                  <a:lnTo>
                    <a:pt x="356908" y="92710"/>
                  </a:lnTo>
                  <a:lnTo>
                    <a:pt x="355854" y="91440"/>
                  </a:lnTo>
                  <a:lnTo>
                    <a:pt x="348018" y="91440"/>
                  </a:lnTo>
                  <a:lnTo>
                    <a:pt x="347751" y="90170"/>
                  </a:lnTo>
                  <a:lnTo>
                    <a:pt x="347256" y="88900"/>
                  </a:lnTo>
                  <a:close/>
                </a:path>
                <a:path w="698500" h="703580">
                  <a:moveTo>
                    <a:pt x="352691" y="87630"/>
                  </a:moveTo>
                  <a:lnTo>
                    <a:pt x="350456" y="91440"/>
                  </a:lnTo>
                  <a:lnTo>
                    <a:pt x="353834" y="91440"/>
                  </a:lnTo>
                  <a:lnTo>
                    <a:pt x="354596" y="88900"/>
                  </a:lnTo>
                  <a:lnTo>
                    <a:pt x="352691" y="87630"/>
                  </a:lnTo>
                  <a:close/>
                </a:path>
                <a:path w="698500" h="703580">
                  <a:moveTo>
                    <a:pt x="202463" y="12700"/>
                  </a:moveTo>
                  <a:lnTo>
                    <a:pt x="198120" y="15240"/>
                  </a:lnTo>
                  <a:lnTo>
                    <a:pt x="191071" y="21590"/>
                  </a:lnTo>
                  <a:lnTo>
                    <a:pt x="192481" y="22860"/>
                  </a:lnTo>
                  <a:lnTo>
                    <a:pt x="190525" y="22860"/>
                  </a:lnTo>
                  <a:lnTo>
                    <a:pt x="188899" y="25400"/>
                  </a:lnTo>
                  <a:lnTo>
                    <a:pt x="189395" y="27940"/>
                  </a:lnTo>
                  <a:lnTo>
                    <a:pt x="179235" y="31750"/>
                  </a:lnTo>
                  <a:lnTo>
                    <a:pt x="178219" y="33020"/>
                  </a:lnTo>
                  <a:lnTo>
                    <a:pt x="185788" y="38100"/>
                  </a:lnTo>
                  <a:lnTo>
                    <a:pt x="179705" y="43180"/>
                  </a:lnTo>
                  <a:lnTo>
                    <a:pt x="181571" y="55880"/>
                  </a:lnTo>
                  <a:lnTo>
                    <a:pt x="180886" y="63500"/>
                  </a:lnTo>
                  <a:lnTo>
                    <a:pt x="177622" y="67310"/>
                  </a:lnTo>
                  <a:lnTo>
                    <a:pt x="186156" y="76200"/>
                  </a:lnTo>
                  <a:lnTo>
                    <a:pt x="181152" y="78740"/>
                  </a:lnTo>
                  <a:lnTo>
                    <a:pt x="180225" y="80010"/>
                  </a:lnTo>
                  <a:lnTo>
                    <a:pt x="180632" y="81280"/>
                  </a:lnTo>
                  <a:lnTo>
                    <a:pt x="180009" y="82550"/>
                  </a:lnTo>
                  <a:lnTo>
                    <a:pt x="167944" y="83820"/>
                  </a:lnTo>
                  <a:lnTo>
                    <a:pt x="169151" y="87630"/>
                  </a:lnTo>
                  <a:lnTo>
                    <a:pt x="187375" y="82550"/>
                  </a:lnTo>
                  <a:lnTo>
                    <a:pt x="265391" y="82550"/>
                  </a:lnTo>
                  <a:lnTo>
                    <a:pt x="268973" y="78740"/>
                  </a:lnTo>
                  <a:lnTo>
                    <a:pt x="275958" y="78740"/>
                  </a:lnTo>
                  <a:lnTo>
                    <a:pt x="276923" y="76200"/>
                  </a:lnTo>
                  <a:lnTo>
                    <a:pt x="276186" y="74930"/>
                  </a:lnTo>
                  <a:lnTo>
                    <a:pt x="273710" y="73660"/>
                  </a:lnTo>
                  <a:lnTo>
                    <a:pt x="273227" y="71120"/>
                  </a:lnTo>
                  <a:lnTo>
                    <a:pt x="274777" y="68580"/>
                  </a:lnTo>
                  <a:lnTo>
                    <a:pt x="282130" y="67310"/>
                  </a:lnTo>
                  <a:lnTo>
                    <a:pt x="280924" y="63500"/>
                  </a:lnTo>
                  <a:lnTo>
                    <a:pt x="276529" y="60960"/>
                  </a:lnTo>
                  <a:lnTo>
                    <a:pt x="277533" y="60960"/>
                  </a:lnTo>
                  <a:lnTo>
                    <a:pt x="278980" y="58420"/>
                  </a:lnTo>
                  <a:lnTo>
                    <a:pt x="277152" y="55880"/>
                  </a:lnTo>
                  <a:lnTo>
                    <a:pt x="272059" y="52070"/>
                  </a:lnTo>
                  <a:lnTo>
                    <a:pt x="279158" y="46990"/>
                  </a:lnTo>
                  <a:lnTo>
                    <a:pt x="278422" y="43180"/>
                  </a:lnTo>
                  <a:lnTo>
                    <a:pt x="273088" y="43180"/>
                  </a:lnTo>
                  <a:lnTo>
                    <a:pt x="270637" y="40640"/>
                  </a:lnTo>
                  <a:lnTo>
                    <a:pt x="272592" y="40640"/>
                  </a:lnTo>
                  <a:lnTo>
                    <a:pt x="275158" y="36830"/>
                  </a:lnTo>
                  <a:lnTo>
                    <a:pt x="276250" y="35560"/>
                  </a:lnTo>
                  <a:lnTo>
                    <a:pt x="275158" y="34290"/>
                  </a:lnTo>
                  <a:lnTo>
                    <a:pt x="271907" y="31750"/>
                  </a:lnTo>
                  <a:lnTo>
                    <a:pt x="272986" y="30480"/>
                  </a:lnTo>
                  <a:lnTo>
                    <a:pt x="270979" y="27940"/>
                  </a:lnTo>
                  <a:lnTo>
                    <a:pt x="265887" y="24130"/>
                  </a:lnTo>
                  <a:lnTo>
                    <a:pt x="267589" y="21590"/>
                  </a:lnTo>
                  <a:lnTo>
                    <a:pt x="267538" y="20320"/>
                  </a:lnTo>
                  <a:lnTo>
                    <a:pt x="260121" y="20320"/>
                  </a:lnTo>
                  <a:lnTo>
                    <a:pt x="257683" y="17780"/>
                  </a:lnTo>
                  <a:lnTo>
                    <a:pt x="259499" y="15240"/>
                  </a:lnTo>
                  <a:lnTo>
                    <a:pt x="259008" y="13970"/>
                  </a:lnTo>
                  <a:lnTo>
                    <a:pt x="204101" y="13970"/>
                  </a:lnTo>
                  <a:lnTo>
                    <a:pt x="202463" y="12700"/>
                  </a:lnTo>
                  <a:close/>
                </a:path>
                <a:path w="698500" h="703580">
                  <a:moveTo>
                    <a:pt x="275958" y="78740"/>
                  </a:moveTo>
                  <a:lnTo>
                    <a:pt x="268973" y="78740"/>
                  </a:lnTo>
                  <a:lnTo>
                    <a:pt x="272173" y="80010"/>
                  </a:lnTo>
                  <a:lnTo>
                    <a:pt x="274167" y="81280"/>
                  </a:lnTo>
                  <a:lnTo>
                    <a:pt x="274942" y="80010"/>
                  </a:lnTo>
                  <a:lnTo>
                    <a:pt x="275958" y="78740"/>
                  </a:lnTo>
                  <a:close/>
                </a:path>
                <a:path w="698500" h="703580">
                  <a:moveTo>
                    <a:pt x="263029" y="16510"/>
                  </a:moveTo>
                  <a:lnTo>
                    <a:pt x="261531" y="17780"/>
                  </a:lnTo>
                  <a:lnTo>
                    <a:pt x="260121" y="20320"/>
                  </a:lnTo>
                  <a:lnTo>
                    <a:pt x="267538" y="20320"/>
                  </a:lnTo>
                  <a:lnTo>
                    <a:pt x="265696" y="19050"/>
                  </a:lnTo>
                  <a:lnTo>
                    <a:pt x="264668" y="17780"/>
                  </a:lnTo>
                  <a:lnTo>
                    <a:pt x="263029" y="16510"/>
                  </a:lnTo>
                  <a:close/>
                </a:path>
                <a:path w="698500" h="703580">
                  <a:moveTo>
                    <a:pt x="209740" y="2540"/>
                  </a:moveTo>
                  <a:lnTo>
                    <a:pt x="208089" y="2540"/>
                  </a:lnTo>
                  <a:lnTo>
                    <a:pt x="206387" y="5080"/>
                  </a:lnTo>
                  <a:lnTo>
                    <a:pt x="204101" y="13970"/>
                  </a:lnTo>
                  <a:lnTo>
                    <a:pt x="259008" y="13970"/>
                  </a:lnTo>
                  <a:lnTo>
                    <a:pt x="258025" y="11430"/>
                  </a:lnTo>
                  <a:lnTo>
                    <a:pt x="253301" y="8890"/>
                  </a:lnTo>
                  <a:lnTo>
                    <a:pt x="246024" y="8890"/>
                  </a:lnTo>
                  <a:lnTo>
                    <a:pt x="240300" y="6350"/>
                  </a:lnTo>
                  <a:lnTo>
                    <a:pt x="213144" y="6350"/>
                  </a:lnTo>
                  <a:lnTo>
                    <a:pt x="212344" y="3810"/>
                  </a:lnTo>
                  <a:lnTo>
                    <a:pt x="211302" y="3810"/>
                  </a:lnTo>
                  <a:lnTo>
                    <a:pt x="209740" y="2540"/>
                  </a:lnTo>
                  <a:close/>
                </a:path>
                <a:path w="698500" h="703580">
                  <a:moveTo>
                    <a:pt x="250850" y="3810"/>
                  </a:moveTo>
                  <a:lnTo>
                    <a:pt x="248704" y="5080"/>
                  </a:lnTo>
                  <a:lnTo>
                    <a:pt x="246024" y="8890"/>
                  </a:lnTo>
                  <a:lnTo>
                    <a:pt x="253301" y="8890"/>
                  </a:lnTo>
                  <a:lnTo>
                    <a:pt x="254939" y="6350"/>
                  </a:lnTo>
                  <a:lnTo>
                    <a:pt x="250850" y="3810"/>
                  </a:lnTo>
                  <a:close/>
                </a:path>
                <a:path w="698500" h="703580">
                  <a:moveTo>
                    <a:pt x="223456" y="2540"/>
                  </a:moveTo>
                  <a:lnTo>
                    <a:pt x="219354" y="2540"/>
                  </a:lnTo>
                  <a:lnTo>
                    <a:pt x="217131" y="6350"/>
                  </a:lnTo>
                  <a:lnTo>
                    <a:pt x="229450" y="6350"/>
                  </a:lnTo>
                  <a:lnTo>
                    <a:pt x="223456" y="2540"/>
                  </a:lnTo>
                  <a:close/>
                </a:path>
                <a:path w="698500" h="703580">
                  <a:moveTo>
                    <a:pt x="234988" y="0"/>
                  </a:moveTo>
                  <a:lnTo>
                    <a:pt x="232600" y="1270"/>
                  </a:lnTo>
                  <a:lnTo>
                    <a:pt x="229450" y="6350"/>
                  </a:lnTo>
                  <a:lnTo>
                    <a:pt x="240300" y="6350"/>
                  </a:lnTo>
                  <a:lnTo>
                    <a:pt x="237439" y="5080"/>
                  </a:lnTo>
                  <a:lnTo>
                    <a:pt x="236626" y="1270"/>
                  </a:lnTo>
                  <a:lnTo>
                    <a:pt x="234988" y="0"/>
                  </a:lnTo>
                  <a:close/>
                </a:path>
                <a:path w="698500" h="703580">
                  <a:moveTo>
                    <a:pt x="678910" y="78930"/>
                  </a:moveTo>
                  <a:lnTo>
                    <a:pt x="661238" y="78930"/>
                  </a:lnTo>
                  <a:lnTo>
                    <a:pt x="662444" y="79502"/>
                  </a:lnTo>
                  <a:lnTo>
                    <a:pt x="663511" y="82003"/>
                  </a:lnTo>
                  <a:lnTo>
                    <a:pt x="664425" y="86436"/>
                  </a:lnTo>
                  <a:lnTo>
                    <a:pt x="666381" y="86029"/>
                  </a:lnTo>
                  <a:lnTo>
                    <a:pt x="666673" y="81470"/>
                  </a:lnTo>
                  <a:lnTo>
                    <a:pt x="677716" y="81470"/>
                  </a:lnTo>
                  <a:lnTo>
                    <a:pt x="678910" y="78930"/>
                  </a:lnTo>
                  <a:close/>
                </a:path>
                <a:path w="698500" h="703580">
                  <a:moveTo>
                    <a:pt x="687129" y="75692"/>
                  </a:moveTo>
                  <a:lnTo>
                    <a:pt x="653211" y="75692"/>
                  </a:lnTo>
                  <a:lnTo>
                    <a:pt x="653770" y="76403"/>
                  </a:lnTo>
                  <a:lnTo>
                    <a:pt x="654723" y="77012"/>
                  </a:lnTo>
                  <a:lnTo>
                    <a:pt x="655269" y="79629"/>
                  </a:lnTo>
                  <a:lnTo>
                    <a:pt x="655396" y="84226"/>
                  </a:lnTo>
                  <a:lnTo>
                    <a:pt x="656399" y="85115"/>
                  </a:lnTo>
                  <a:lnTo>
                    <a:pt x="657288" y="84797"/>
                  </a:lnTo>
                  <a:lnTo>
                    <a:pt x="658063" y="83261"/>
                  </a:lnTo>
                  <a:lnTo>
                    <a:pt x="659447" y="80124"/>
                  </a:lnTo>
                  <a:lnTo>
                    <a:pt x="661238" y="78930"/>
                  </a:lnTo>
                  <a:lnTo>
                    <a:pt x="678910" y="78930"/>
                  </a:lnTo>
                  <a:lnTo>
                    <a:pt x="679119" y="78486"/>
                  </a:lnTo>
                  <a:lnTo>
                    <a:pt x="684706" y="78486"/>
                  </a:lnTo>
                  <a:lnTo>
                    <a:pt x="687129" y="75692"/>
                  </a:lnTo>
                  <a:close/>
                </a:path>
                <a:path w="698500" h="703580">
                  <a:moveTo>
                    <a:pt x="677716" y="81470"/>
                  </a:moveTo>
                  <a:lnTo>
                    <a:pt x="666673" y="81470"/>
                  </a:lnTo>
                  <a:lnTo>
                    <a:pt x="671283" y="82689"/>
                  </a:lnTo>
                  <a:lnTo>
                    <a:pt x="674852" y="82905"/>
                  </a:lnTo>
                  <a:lnTo>
                    <a:pt x="677418" y="82105"/>
                  </a:lnTo>
                  <a:lnTo>
                    <a:pt x="677716" y="81470"/>
                  </a:lnTo>
                  <a:close/>
                </a:path>
                <a:path w="698500" h="703580">
                  <a:moveTo>
                    <a:pt x="684706" y="78486"/>
                  </a:moveTo>
                  <a:lnTo>
                    <a:pt x="679119" y="78486"/>
                  </a:lnTo>
                  <a:lnTo>
                    <a:pt x="681380" y="80187"/>
                  </a:lnTo>
                  <a:lnTo>
                    <a:pt x="684364" y="78879"/>
                  </a:lnTo>
                  <a:lnTo>
                    <a:pt x="684706" y="78486"/>
                  </a:lnTo>
                  <a:close/>
                </a:path>
                <a:path w="698500" h="703580">
                  <a:moveTo>
                    <a:pt x="688532" y="69811"/>
                  </a:moveTo>
                  <a:lnTo>
                    <a:pt x="644245" y="69811"/>
                  </a:lnTo>
                  <a:lnTo>
                    <a:pt x="646277" y="71158"/>
                  </a:lnTo>
                  <a:lnTo>
                    <a:pt x="647712" y="73444"/>
                  </a:lnTo>
                  <a:lnTo>
                    <a:pt x="648995" y="76974"/>
                  </a:lnTo>
                  <a:lnTo>
                    <a:pt x="649935" y="77609"/>
                  </a:lnTo>
                  <a:lnTo>
                    <a:pt x="650824" y="77279"/>
                  </a:lnTo>
                  <a:lnTo>
                    <a:pt x="651649" y="76022"/>
                  </a:lnTo>
                  <a:lnTo>
                    <a:pt x="653211" y="75692"/>
                  </a:lnTo>
                  <a:lnTo>
                    <a:pt x="687129" y="75692"/>
                  </a:lnTo>
                  <a:lnTo>
                    <a:pt x="688098" y="74574"/>
                  </a:lnTo>
                  <a:lnTo>
                    <a:pt x="689279" y="74333"/>
                  </a:lnTo>
                  <a:lnTo>
                    <a:pt x="689889" y="73380"/>
                  </a:lnTo>
                  <a:lnTo>
                    <a:pt x="690765" y="72377"/>
                  </a:lnTo>
                  <a:lnTo>
                    <a:pt x="690245" y="71132"/>
                  </a:lnTo>
                  <a:lnTo>
                    <a:pt x="688532" y="69811"/>
                  </a:lnTo>
                  <a:close/>
                </a:path>
                <a:path w="698500" h="703580">
                  <a:moveTo>
                    <a:pt x="652653" y="29819"/>
                  </a:moveTo>
                  <a:lnTo>
                    <a:pt x="650240" y="31267"/>
                  </a:lnTo>
                  <a:lnTo>
                    <a:pt x="646391" y="35064"/>
                  </a:lnTo>
                  <a:lnTo>
                    <a:pt x="646950" y="35763"/>
                  </a:lnTo>
                  <a:lnTo>
                    <a:pt x="646176" y="35928"/>
                  </a:lnTo>
                  <a:lnTo>
                    <a:pt x="645160" y="36944"/>
                  </a:lnTo>
                  <a:lnTo>
                    <a:pt x="645401" y="38125"/>
                  </a:lnTo>
                  <a:lnTo>
                    <a:pt x="639457" y="40995"/>
                  </a:lnTo>
                  <a:lnTo>
                    <a:pt x="638771" y="41541"/>
                  </a:lnTo>
                  <a:lnTo>
                    <a:pt x="643013" y="44335"/>
                  </a:lnTo>
                  <a:lnTo>
                    <a:pt x="639686" y="47891"/>
                  </a:lnTo>
                  <a:lnTo>
                    <a:pt x="640715" y="54203"/>
                  </a:lnTo>
                  <a:lnTo>
                    <a:pt x="640410" y="58623"/>
                  </a:lnTo>
                  <a:lnTo>
                    <a:pt x="638759" y="61150"/>
                  </a:lnTo>
                  <a:lnTo>
                    <a:pt x="643509" y="66294"/>
                  </a:lnTo>
                  <a:lnTo>
                    <a:pt x="640448" y="67335"/>
                  </a:lnTo>
                  <a:lnTo>
                    <a:pt x="640143" y="67805"/>
                  </a:lnTo>
                  <a:lnTo>
                    <a:pt x="640397" y="68973"/>
                  </a:lnTo>
                  <a:lnTo>
                    <a:pt x="640067" y="69443"/>
                  </a:lnTo>
                  <a:lnTo>
                    <a:pt x="633260" y="70053"/>
                  </a:lnTo>
                  <a:lnTo>
                    <a:pt x="633742" y="72402"/>
                  </a:lnTo>
                  <a:lnTo>
                    <a:pt x="644245" y="69811"/>
                  </a:lnTo>
                  <a:lnTo>
                    <a:pt x="688532" y="69811"/>
                  </a:lnTo>
                  <a:lnTo>
                    <a:pt x="688301" y="69634"/>
                  </a:lnTo>
                  <a:lnTo>
                    <a:pt x="690232" y="67183"/>
                  </a:lnTo>
                  <a:lnTo>
                    <a:pt x="694289" y="67183"/>
                  </a:lnTo>
                  <a:lnTo>
                    <a:pt x="694931" y="66205"/>
                  </a:lnTo>
                  <a:lnTo>
                    <a:pt x="694613" y="65328"/>
                  </a:lnTo>
                  <a:lnTo>
                    <a:pt x="693369" y="64503"/>
                  </a:lnTo>
                  <a:lnTo>
                    <a:pt x="693115" y="63322"/>
                  </a:lnTo>
                  <a:lnTo>
                    <a:pt x="693648" y="61976"/>
                  </a:lnTo>
                  <a:lnTo>
                    <a:pt x="697877" y="60693"/>
                  </a:lnTo>
                  <a:lnTo>
                    <a:pt x="697077" y="58826"/>
                  </a:lnTo>
                  <a:lnTo>
                    <a:pt x="694791" y="57658"/>
                  </a:lnTo>
                  <a:lnTo>
                    <a:pt x="695502" y="57111"/>
                  </a:lnTo>
                  <a:lnTo>
                    <a:pt x="696061" y="55905"/>
                  </a:lnTo>
                  <a:lnTo>
                    <a:pt x="694931" y="54368"/>
                  </a:lnTo>
                  <a:lnTo>
                    <a:pt x="692086" y="52514"/>
                  </a:lnTo>
                  <a:lnTo>
                    <a:pt x="696379" y="49568"/>
                  </a:lnTo>
                  <a:lnTo>
                    <a:pt x="695883" y="47218"/>
                  </a:lnTo>
                  <a:lnTo>
                    <a:pt x="692594" y="47104"/>
                  </a:lnTo>
                  <a:lnTo>
                    <a:pt x="691565" y="46088"/>
                  </a:lnTo>
                  <a:lnTo>
                    <a:pt x="692353" y="45923"/>
                  </a:lnTo>
                  <a:lnTo>
                    <a:pt x="693978" y="43942"/>
                  </a:lnTo>
                  <a:lnTo>
                    <a:pt x="694664" y="43256"/>
                  </a:lnTo>
                  <a:lnTo>
                    <a:pt x="694029" y="42164"/>
                  </a:lnTo>
                  <a:lnTo>
                    <a:pt x="692073" y="40665"/>
                  </a:lnTo>
                  <a:lnTo>
                    <a:pt x="692746" y="39992"/>
                  </a:lnTo>
                  <a:lnTo>
                    <a:pt x="691642" y="38582"/>
                  </a:lnTo>
                  <a:lnTo>
                    <a:pt x="688746" y="36461"/>
                  </a:lnTo>
                  <a:lnTo>
                    <a:pt x="689571" y="35204"/>
                  </a:lnTo>
                  <a:lnTo>
                    <a:pt x="689546" y="34391"/>
                  </a:lnTo>
                  <a:lnTo>
                    <a:pt x="689288" y="34290"/>
                  </a:lnTo>
                  <a:lnTo>
                    <a:pt x="685444" y="34290"/>
                  </a:lnTo>
                  <a:lnTo>
                    <a:pt x="684022" y="33362"/>
                  </a:lnTo>
                  <a:lnTo>
                    <a:pt x="684999" y="31521"/>
                  </a:lnTo>
                  <a:lnTo>
                    <a:pt x="684577" y="30683"/>
                  </a:lnTo>
                  <a:lnTo>
                    <a:pt x="653656" y="30683"/>
                  </a:lnTo>
                  <a:lnTo>
                    <a:pt x="652653" y="29819"/>
                  </a:lnTo>
                  <a:close/>
                </a:path>
                <a:path w="698500" h="703580">
                  <a:moveTo>
                    <a:pt x="694289" y="67183"/>
                  </a:moveTo>
                  <a:lnTo>
                    <a:pt x="690232" y="67183"/>
                  </a:lnTo>
                  <a:lnTo>
                    <a:pt x="692124" y="68427"/>
                  </a:lnTo>
                  <a:lnTo>
                    <a:pt x="693381" y="68567"/>
                  </a:lnTo>
                  <a:lnTo>
                    <a:pt x="694289" y="67183"/>
                  </a:lnTo>
                  <a:close/>
                </a:path>
                <a:path w="698500" h="703580">
                  <a:moveTo>
                    <a:pt x="687095" y="32448"/>
                  </a:moveTo>
                  <a:lnTo>
                    <a:pt x="686206" y="32766"/>
                  </a:lnTo>
                  <a:lnTo>
                    <a:pt x="685444" y="34290"/>
                  </a:lnTo>
                  <a:lnTo>
                    <a:pt x="689288" y="34290"/>
                  </a:lnTo>
                  <a:lnTo>
                    <a:pt x="688644" y="34036"/>
                  </a:lnTo>
                  <a:lnTo>
                    <a:pt x="688098" y="33324"/>
                  </a:lnTo>
                  <a:lnTo>
                    <a:pt x="687095" y="32448"/>
                  </a:lnTo>
                  <a:close/>
                </a:path>
                <a:path w="698500" h="703580">
                  <a:moveTo>
                    <a:pt x="656793" y="24193"/>
                  </a:moveTo>
                  <a:lnTo>
                    <a:pt x="655777" y="24536"/>
                  </a:lnTo>
                  <a:lnTo>
                    <a:pt x="654634" y="25590"/>
                  </a:lnTo>
                  <a:lnTo>
                    <a:pt x="653656" y="30683"/>
                  </a:lnTo>
                  <a:lnTo>
                    <a:pt x="684577" y="30683"/>
                  </a:lnTo>
                  <a:lnTo>
                    <a:pt x="684072" y="29679"/>
                  </a:lnTo>
                  <a:lnTo>
                    <a:pt x="681298" y="27851"/>
                  </a:lnTo>
                  <a:lnTo>
                    <a:pt x="677164" y="27851"/>
                  </a:lnTo>
                  <a:lnTo>
                    <a:pt x="674365" y="26428"/>
                  </a:lnTo>
                  <a:lnTo>
                    <a:pt x="658482" y="26428"/>
                  </a:lnTo>
                  <a:lnTo>
                    <a:pt x="658241" y="25247"/>
                  </a:lnTo>
                  <a:lnTo>
                    <a:pt x="657682" y="24536"/>
                  </a:lnTo>
                  <a:lnTo>
                    <a:pt x="656793" y="24193"/>
                  </a:lnTo>
                  <a:close/>
                </a:path>
                <a:path w="698500" h="703580">
                  <a:moveTo>
                    <a:pt x="680059" y="24790"/>
                  </a:moveTo>
                  <a:lnTo>
                    <a:pt x="678865" y="25590"/>
                  </a:lnTo>
                  <a:lnTo>
                    <a:pt x="677164" y="27851"/>
                  </a:lnTo>
                  <a:lnTo>
                    <a:pt x="681298" y="27851"/>
                  </a:lnTo>
                  <a:lnTo>
                    <a:pt x="682256" y="26784"/>
                  </a:lnTo>
                  <a:lnTo>
                    <a:pt x="680745" y="25463"/>
                  </a:lnTo>
                  <a:lnTo>
                    <a:pt x="680059" y="24790"/>
                  </a:lnTo>
                  <a:close/>
                </a:path>
                <a:path w="698500" h="703580">
                  <a:moveTo>
                    <a:pt x="662343" y="23990"/>
                  </a:moveTo>
                  <a:lnTo>
                    <a:pt x="660831" y="25933"/>
                  </a:lnTo>
                  <a:lnTo>
                    <a:pt x="658482" y="26428"/>
                  </a:lnTo>
                  <a:lnTo>
                    <a:pt x="674365" y="26428"/>
                  </a:lnTo>
                  <a:lnTo>
                    <a:pt x="673766" y="26123"/>
                  </a:lnTo>
                  <a:lnTo>
                    <a:pt x="667804" y="26123"/>
                  </a:lnTo>
                  <a:lnTo>
                    <a:pt x="664654" y="24053"/>
                  </a:lnTo>
                  <a:lnTo>
                    <a:pt x="662343" y="23990"/>
                  </a:lnTo>
                  <a:close/>
                </a:path>
                <a:path w="698500" h="703580">
                  <a:moveTo>
                    <a:pt x="671182" y="22694"/>
                  </a:moveTo>
                  <a:lnTo>
                    <a:pt x="669715" y="23571"/>
                  </a:lnTo>
                  <a:lnTo>
                    <a:pt x="667804" y="26123"/>
                  </a:lnTo>
                  <a:lnTo>
                    <a:pt x="673766" y="26123"/>
                  </a:lnTo>
                  <a:lnTo>
                    <a:pt x="672592" y="25527"/>
                  </a:lnTo>
                  <a:lnTo>
                    <a:pt x="672272" y="23990"/>
                  </a:lnTo>
                  <a:lnTo>
                    <a:pt x="672156" y="23545"/>
                  </a:lnTo>
                  <a:lnTo>
                    <a:pt x="671182" y="226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493537" y="553367"/>
              <a:ext cx="1254575" cy="258543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643025" y="882533"/>
              <a:ext cx="145796" cy="203534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10992739" y="882916"/>
              <a:ext cx="114935" cy="203200"/>
            </a:xfrm>
            <a:custGeom>
              <a:avLst/>
              <a:gdLst/>
              <a:ahLst/>
              <a:cxnLst/>
              <a:rect l="l" t="t" r="r" b="b"/>
              <a:pathLst>
                <a:path w="114934" h="203200">
                  <a:moveTo>
                    <a:pt x="114554" y="175260"/>
                  </a:moveTo>
                  <a:lnTo>
                    <a:pt x="33134" y="175260"/>
                  </a:lnTo>
                  <a:lnTo>
                    <a:pt x="33134" y="110490"/>
                  </a:lnTo>
                  <a:lnTo>
                    <a:pt x="109283" y="110490"/>
                  </a:lnTo>
                  <a:lnTo>
                    <a:pt x="109283" y="83820"/>
                  </a:lnTo>
                  <a:lnTo>
                    <a:pt x="33197" y="83820"/>
                  </a:lnTo>
                  <a:lnTo>
                    <a:pt x="33197" y="27940"/>
                  </a:lnTo>
                  <a:lnTo>
                    <a:pt x="114515" y="27940"/>
                  </a:lnTo>
                  <a:lnTo>
                    <a:pt x="114515" y="0"/>
                  </a:lnTo>
                  <a:lnTo>
                    <a:pt x="0" y="0"/>
                  </a:lnTo>
                  <a:lnTo>
                    <a:pt x="0" y="27940"/>
                  </a:lnTo>
                  <a:lnTo>
                    <a:pt x="0" y="83820"/>
                  </a:lnTo>
                  <a:lnTo>
                    <a:pt x="0" y="110490"/>
                  </a:lnTo>
                  <a:lnTo>
                    <a:pt x="0" y="175260"/>
                  </a:lnTo>
                  <a:lnTo>
                    <a:pt x="0" y="203200"/>
                  </a:lnTo>
                  <a:lnTo>
                    <a:pt x="114554" y="203200"/>
                  </a:lnTo>
                  <a:lnTo>
                    <a:pt x="114554" y="1752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1141038" y="879816"/>
              <a:ext cx="154881" cy="209220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10500182" y="868489"/>
              <a:ext cx="461645" cy="231140"/>
            </a:xfrm>
            <a:custGeom>
              <a:avLst/>
              <a:gdLst/>
              <a:ahLst/>
              <a:cxnLst/>
              <a:rect l="l" t="t" r="r" b="b"/>
              <a:pathLst>
                <a:path w="461645" h="231140">
                  <a:moveTo>
                    <a:pt x="14224" y="0"/>
                  </a:moveTo>
                  <a:lnTo>
                    <a:pt x="0" y="0"/>
                  </a:lnTo>
                  <a:lnTo>
                    <a:pt x="0" y="230974"/>
                  </a:lnTo>
                  <a:lnTo>
                    <a:pt x="14224" y="230974"/>
                  </a:lnTo>
                  <a:lnTo>
                    <a:pt x="14224" y="0"/>
                  </a:lnTo>
                  <a:close/>
                </a:path>
                <a:path w="461645" h="231140">
                  <a:moveTo>
                    <a:pt x="461251" y="14528"/>
                  </a:moveTo>
                  <a:lnTo>
                    <a:pt x="308648" y="14528"/>
                  </a:lnTo>
                  <a:lnTo>
                    <a:pt x="308648" y="24688"/>
                  </a:lnTo>
                  <a:lnTo>
                    <a:pt x="308648" y="42468"/>
                  </a:lnTo>
                  <a:lnTo>
                    <a:pt x="368071" y="42468"/>
                  </a:lnTo>
                  <a:lnTo>
                    <a:pt x="368071" y="217728"/>
                  </a:lnTo>
                  <a:lnTo>
                    <a:pt x="401535" y="217728"/>
                  </a:lnTo>
                  <a:lnTo>
                    <a:pt x="401535" y="42468"/>
                  </a:lnTo>
                  <a:lnTo>
                    <a:pt x="461060" y="42468"/>
                  </a:lnTo>
                  <a:lnTo>
                    <a:pt x="461060" y="24688"/>
                  </a:lnTo>
                  <a:lnTo>
                    <a:pt x="461251" y="24688"/>
                  </a:lnTo>
                  <a:lnTo>
                    <a:pt x="461251" y="145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666754" y="4453289"/>
              <a:ext cx="2445514" cy="1182069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6167899" y="4689586"/>
              <a:ext cx="144145" cy="855980"/>
            </a:xfrm>
            <a:custGeom>
              <a:avLst/>
              <a:gdLst/>
              <a:ahLst/>
              <a:cxnLst/>
              <a:rect l="l" t="t" r="r" b="b"/>
              <a:pathLst>
                <a:path w="144145" h="855979">
                  <a:moveTo>
                    <a:pt x="100507" y="0"/>
                  </a:moveTo>
                  <a:lnTo>
                    <a:pt x="28714" y="0"/>
                  </a:lnTo>
                  <a:lnTo>
                    <a:pt x="0" y="31102"/>
                  </a:lnTo>
                  <a:lnTo>
                    <a:pt x="0" y="187248"/>
                  </a:lnTo>
                  <a:lnTo>
                    <a:pt x="28714" y="218351"/>
                  </a:lnTo>
                  <a:lnTo>
                    <a:pt x="0" y="265010"/>
                  </a:lnTo>
                  <a:lnTo>
                    <a:pt x="0" y="436092"/>
                  </a:lnTo>
                  <a:lnTo>
                    <a:pt x="14363" y="513867"/>
                  </a:lnTo>
                  <a:lnTo>
                    <a:pt x="0" y="529412"/>
                  </a:lnTo>
                  <a:lnTo>
                    <a:pt x="14363" y="576072"/>
                  </a:lnTo>
                  <a:lnTo>
                    <a:pt x="0" y="638302"/>
                  </a:lnTo>
                  <a:lnTo>
                    <a:pt x="0" y="684961"/>
                  </a:lnTo>
                  <a:lnTo>
                    <a:pt x="14363" y="793838"/>
                  </a:lnTo>
                  <a:lnTo>
                    <a:pt x="0" y="809396"/>
                  </a:lnTo>
                  <a:lnTo>
                    <a:pt x="100507" y="855446"/>
                  </a:lnTo>
                  <a:lnTo>
                    <a:pt x="143573" y="809396"/>
                  </a:lnTo>
                  <a:lnTo>
                    <a:pt x="139984" y="754956"/>
                  </a:lnTo>
                  <a:lnTo>
                    <a:pt x="129217" y="716070"/>
                  </a:lnTo>
                  <a:lnTo>
                    <a:pt x="111271" y="692738"/>
                  </a:lnTo>
                  <a:lnTo>
                    <a:pt x="86144" y="684961"/>
                  </a:lnTo>
                  <a:lnTo>
                    <a:pt x="86144" y="669404"/>
                  </a:lnTo>
                  <a:lnTo>
                    <a:pt x="129222" y="669404"/>
                  </a:lnTo>
                  <a:lnTo>
                    <a:pt x="129222" y="622744"/>
                  </a:lnTo>
                  <a:lnTo>
                    <a:pt x="143573" y="544969"/>
                  </a:lnTo>
                  <a:lnTo>
                    <a:pt x="129222" y="544969"/>
                  </a:lnTo>
                  <a:lnTo>
                    <a:pt x="114858" y="529412"/>
                  </a:lnTo>
                  <a:lnTo>
                    <a:pt x="137828" y="467207"/>
                  </a:lnTo>
                  <a:lnTo>
                    <a:pt x="62217" y="467207"/>
                  </a:lnTo>
                  <a:lnTo>
                    <a:pt x="62217" y="451650"/>
                  </a:lnTo>
                  <a:lnTo>
                    <a:pt x="143573" y="451650"/>
                  </a:lnTo>
                  <a:lnTo>
                    <a:pt x="143573" y="436092"/>
                  </a:lnTo>
                  <a:lnTo>
                    <a:pt x="129222" y="420547"/>
                  </a:lnTo>
                  <a:lnTo>
                    <a:pt x="143573" y="404990"/>
                  </a:lnTo>
                  <a:lnTo>
                    <a:pt x="143573" y="109473"/>
                  </a:lnTo>
                  <a:lnTo>
                    <a:pt x="129222" y="93916"/>
                  </a:lnTo>
                  <a:lnTo>
                    <a:pt x="143573" y="78359"/>
                  </a:lnTo>
                  <a:lnTo>
                    <a:pt x="143573" y="47256"/>
                  </a:lnTo>
                  <a:lnTo>
                    <a:pt x="100507" y="0"/>
                  </a:lnTo>
                  <a:close/>
                </a:path>
                <a:path w="144145" h="855979">
                  <a:moveTo>
                    <a:pt x="143573" y="451650"/>
                  </a:moveTo>
                  <a:lnTo>
                    <a:pt x="124421" y="451650"/>
                  </a:lnTo>
                  <a:lnTo>
                    <a:pt x="124421" y="467207"/>
                  </a:lnTo>
                  <a:lnTo>
                    <a:pt x="137828" y="467207"/>
                  </a:lnTo>
                  <a:lnTo>
                    <a:pt x="143573" y="4516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493327" y="4520895"/>
              <a:ext cx="1987886" cy="1146774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2185574" y="11328"/>
              <a:ext cx="7632" cy="6846671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12183289" y="1220179"/>
              <a:ext cx="10160" cy="12700"/>
            </a:xfrm>
            <a:custGeom>
              <a:avLst/>
              <a:gdLst/>
              <a:ahLst/>
              <a:cxnLst/>
              <a:rect l="l" t="t" r="r" b="b"/>
              <a:pathLst>
                <a:path w="10159" h="12700">
                  <a:moveTo>
                    <a:pt x="0" y="12700"/>
                  </a:moveTo>
                  <a:lnTo>
                    <a:pt x="9904" y="12700"/>
                  </a:lnTo>
                  <a:lnTo>
                    <a:pt x="9904" y="0"/>
                  </a:lnTo>
                  <a:lnTo>
                    <a:pt x="0" y="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6731710" y="6192989"/>
            <a:ext cx="159956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z="1600" b="1" dirty="0">
                <a:solidFill>
                  <a:srgbClr val="FFFFFF"/>
                </a:solidFill>
                <a:latin typeface="Helvetica"/>
                <a:cs typeface="Helvetica"/>
                <a:hlinkClick r:id="rId20"/>
              </a:rPr>
              <a:t>ww</a:t>
            </a:r>
            <a:r>
              <a:rPr sz="1600" b="1" spc="-60" dirty="0">
                <a:solidFill>
                  <a:srgbClr val="FFFFFF"/>
                </a:solidFill>
                <a:latin typeface="Helvetica"/>
                <a:cs typeface="Helvetica"/>
                <a:hlinkClick r:id="rId20"/>
              </a:rPr>
              <a:t>w</a:t>
            </a:r>
            <a:r>
              <a:rPr sz="1600" b="1" dirty="0">
                <a:solidFill>
                  <a:srgbClr val="FFFFFF"/>
                </a:solidFill>
                <a:latin typeface="Helvetica"/>
                <a:cs typeface="Helvetica"/>
                <a:hlinkClick r:id="rId20"/>
              </a:rPr>
              <a:t>.nwrc.ac.uk</a:t>
            </a:r>
            <a:endParaRPr sz="1600">
              <a:latin typeface="Helvetica"/>
              <a:cs typeface="Helvetica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742660" y="6228479"/>
            <a:ext cx="113157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z="1600" b="1" spc="-5" dirty="0">
                <a:solidFill>
                  <a:srgbClr val="0374BB"/>
                </a:solidFill>
                <a:latin typeface="Helvetica"/>
                <a:cs typeface="Helvetica"/>
              </a:rPr>
              <a:t>#ApplyNow</a:t>
            </a:r>
            <a:endParaRPr sz="1600">
              <a:latin typeface="Helvetica"/>
              <a:cs typeface="Helvetic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3270" cy="6858000"/>
            <a:chOff x="0" y="0"/>
            <a:chExt cx="1219327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1328"/>
              <a:ext cx="12184367" cy="684667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10777" y="1412992"/>
              <a:ext cx="3048800" cy="409733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61981" y="1245539"/>
              <a:ext cx="3048782" cy="427543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40051" y="1332724"/>
              <a:ext cx="3048795" cy="406506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481107" y="5952591"/>
              <a:ext cx="3973521" cy="67625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5" y="1220177"/>
              <a:ext cx="3048787" cy="4290148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872649" y="5897918"/>
              <a:ext cx="928369" cy="138430"/>
            </a:xfrm>
            <a:custGeom>
              <a:avLst/>
              <a:gdLst/>
              <a:ahLst/>
              <a:cxnLst/>
              <a:rect l="l" t="t" r="r" b="b"/>
              <a:pathLst>
                <a:path w="928370" h="138429">
                  <a:moveTo>
                    <a:pt x="149199" y="44996"/>
                  </a:moveTo>
                  <a:lnTo>
                    <a:pt x="0" y="68199"/>
                  </a:lnTo>
                  <a:lnTo>
                    <a:pt x="49911" y="96837"/>
                  </a:lnTo>
                  <a:lnTo>
                    <a:pt x="83413" y="103784"/>
                  </a:lnTo>
                  <a:lnTo>
                    <a:pt x="112509" y="87134"/>
                  </a:lnTo>
                  <a:lnTo>
                    <a:pt x="149199" y="44996"/>
                  </a:lnTo>
                  <a:close/>
                </a:path>
                <a:path w="928370" h="138429">
                  <a:moveTo>
                    <a:pt x="221221" y="33553"/>
                  </a:moveTo>
                  <a:lnTo>
                    <a:pt x="172402" y="13703"/>
                  </a:lnTo>
                  <a:lnTo>
                    <a:pt x="122491" y="533"/>
                  </a:lnTo>
                  <a:lnTo>
                    <a:pt x="70459" y="0"/>
                  </a:lnTo>
                  <a:lnTo>
                    <a:pt x="15303" y="18046"/>
                  </a:lnTo>
                  <a:lnTo>
                    <a:pt x="221221" y="33553"/>
                  </a:lnTo>
                  <a:close/>
                </a:path>
                <a:path w="928370" h="138429">
                  <a:moveTo>
                    <a:pt x="340423" y="117411"/>
                  </a:moveTo>
                  <a:lnTo>
                    <a:pt x="300393" y="98755"/>
                  </a:lnTo>
                  <a:lnTo>
                    <a:pt x="259638" y="91871"/>
                  </a:lnTo>
                  <a:lnTo>
                    <a:pt x="218135" y="98031"/>
                  </a:lnTo>
                  <a:lnTo>
                    <a:pt x="175895" y="118516"/>
                  </a:lnTo>
                  <a:lnTo>
                    <a:pt x="339039" y="138201"/>
                  </a:lnTo>
                  <a:lnTo>
                    <a:pt x="340423" y="117411"/>
                  </a:lnTo>
                  <a:close/>
                </a:path>
                <a:path w="928370" h="138429">
                  <a:moveTo>
                    <a:pt x="725411" y="56896"/>
                  </a:moveTo>
                  <a:lnTo>
                    <a:pt x="724738" y="42837"/>
                  </a:lnTo>
                  <a:lnTo>
                    <a:pt x="585724" y="43535"/>
                  </a:lnTo>
                  <a:lnTo>
                    <a:pt x="539407" y="44246"/>
                  </a:lnTo>
                  <a:lnTo>
                    <a:pt x="493102" y="45542"/>
                  </a:lnTo>
                  <a:lnTo>
                    <a:pt x="484403" y="48437"/>
                  </a:lnTo>
                  <a:lnTo>
                    <a:pt x="475830" y="55054"/>
                  </a:lnTo>
                  <a:lnTo>
                    <a:pt x="467309" y="63246"/>
                  </a:lnTo>
                  <a:lnTo>
                    <a:pt x="458774" y="70853"/>
                  </a:lnTo>
                  <a:lnTo>
                    <a:pt x="467474" y="81026"/>
                  </a:lnTo>
                  <a:lnTo>
                    <a:pt x="725411" y="56896"/>
                  </a:lnTo>
                  <a:close/>
                </a:path>
                <a:path w="928370" h="138429">
                  <a:moveTo>
                    <a:pt x="928255" y="31559"/>
                  </a:moveTo>
                  <a:lnTo>
                    <a:pt x="927227" y="23304"/>
                  </a:lnTo>
                  <a:lnTo>
                    <a:pt x="776274" y="29159"/>
                  </a:lnTo>
                  <a:lnTo>
                    <a:pt x="777836" y="54673"/>
                  </a:lnTo>
                  <a:lnTo>
                    <a:pt x="928255" y="31559"/>
                  </a:lnTo>
                  <a:close/>
                </a:path>
              </a:pathLst>
            </a:custGeom>
            <a:solidFill>
              <a:srgbClr val="EC1B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0"/>
              <a:ext cx="12193194" cy="172577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9682" y="5546497"/>
              <a:ext cx="3241654" cy="121920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61340" y="5668467"/>
              <a:ext cx="2778290" cy="84809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082330" y="5952581"/>
              <a:ext cx="3560126" cy="63997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292954" y="5995817"/>
              <a:ext cx="3900240" cy="67568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0" y="6193"/>
              <a:ext cx="11728071" cy="1625600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423539" y="418476"/>
            <a:ext cx="4203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Helvetica"/>
                <a:cs typeface="Helvetica"/>
              </a:rPr>
              <a:t>BTEC</a:t>
            </a:r>
            <a:r>
              <a:rPr sz="1800" b="1" spc="-25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dirty="0">
                <a:solidFill>
                  <a:srgbClr val="FFFFFF"/>
                </a:solidFill>
                <a:latin typeface="Helvetica"/>
                <a:cs typeface="Helvetica"/>
              </a:rPr>
              <a:t>Level</a:t>
            </a:r>
            <a:r>
              <a:rPr sz="1800" b="1" spc="-15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dirty="0">
                <a:solidFill>
                  <a:srgbClr val="FFFFFF"/>
                </a:solidFill>
                <a:latin typeface="Helvetica"/>
                <a:cs typeface="Helvetica"/>
              </a:rPr>
              <a:t>5</a:t>
            </a:r>
            <a:r>
              <a:rPr sz="1800" b="1" spc="-2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Helvetica"/>
                <a:cs typeface="Helvetica"/>
              </a:rPr>
              <a:t>Higher</a:t>
            </a:r>
            <a:r>
              <a:rPr sz="1800" b="1" spc="-2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Helvetica"/>
                <a:cs typeface="Helvetica"/>
              </a:rPr>
              <a:t>National</a:t>
            </a:r>
            <a:r>
              <a:rPr sz="1800" b="1" spc="-2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Helvetica"/>
                <a:cs typeface="Helvetica"/>
              </a:rPr>
              <a:t>Diploma</a:t>
            </a:r>
            <a:endParaRPr sz="1800">
              <a:latin typeface="Helvetica"/>
              <a:cs typeface="Helvetica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423539" y="621676"/>
            <a:ext cx="448373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Art</a:t>
            </a:r>
            <a:r>
              <a:rPr spc="-25" dirty="0"/>
              <a:t> </a:t>
            </a:r>
            <a:r>
              <a:rPr spc="-5" dirty="0"/>
              <a:t>and</a:t>
            </a:r>
            <a:r>
              <a:rPr spc="-20" dirty="0"/>
              <a:t> </a:t>
            </a:r>
            <a:r>
              <a:rPr spc="-5" dirty="0"/>
              <a:t>Design</a:t>
            </a:r>
            <a:r>
              <a:rPr spc="-20" dirty="0"/>
              <a:t> </a:t>
            </a:r>
            <a:r>
              <a:rPr spc="-30" dirty="0"/>
              <a:t>(Textiles)</a:t>
            </a:r>
          </a:p>
        </p:txBody>
      </p:sp>
      <p:grpSp>
        <p:nvGrpSpPr>
          <p:cNvPr id="18" name="object 18"/>
          <p:cNvGrpSpPr/>
          <p:nvPr/>
        </p:nvGrpSpPr>
        <p:grpSpPr>
          <a:xfrm>
            <a:off x="0" y="11104"/>
            <a:ext cx="12171045" cy="1579245"/>
            <a:chOff x="0" y="11104"/>
            <a:chExt cx="12171045" cy="1579245"/>
          </a:xfrm>
        </p:grpSpPr>
        <p:sp>
          <p:nvSpPr>
            <p:cNvPr id="19" name="object 19"/>
            <p:cNvSpPr/>
            <p:nvPr/>
          </p:nvSpPr>
          <p:spPr>
            <a:xfrm>
              <a:off x="0" y="301976"/>
              <a:ext cx="12171045" cy="12700"/>
            </a:xfrm>
            <a:custGeom>
              <a:avLst/>
              <a:gdLst/>
              <a:ahLst/>
              <a:cxnLst/>
              <a:rect l="l" t="t" r="r" b="b"/>
              <a:pathLst>
                <a:path w="12171045" h="12700">
                  <a:moveTo>
                    <a:pt x="12170443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12170443" y="12700"/>
                  </a:lnTo>
                  <a:lnTo>
                    <a:pt x="12170443" y="0"/>
                  </a:lnTo>
                  <a:close/>
                </a:path>
              </a:pathLst>
            </a:custGeom>
            <a:solidFill>
              <a:srgbClr val="B3D2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721399" y="297239"/>
              <a:ext cx="3107490" cy="129257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914500" y="11104"/>
              <a:ext cx="2458812" cy="1133027"/>
            </a:xfrm>
            <a:prstGeom prst="rect">
              <a:avLst/>
            </a:prstGeom>
          </p:spPr>
        </p:pic>
      </p:grpSp>
      <p:grpSp>
        <p:nvGrpSpPr>
          <p:cNvPr id="22" name="object 22"/>
          <p:cNvGrpSpPr/>
          <p:nvPr/>
        </p:nvGrpSpPr>
        <p:grpSpPr>
          <a:xfrm>
            <a:off x="0" y="564693"/>
            <a:ext cx="12171045" cy="5937885"/>
            <a:chOff x="0" y="564693"/>
            <a:chExt cx="12171045" cy="5937885"/>
          </a:xfrm>
        </p:grpSpPr>
        <p:sp>
          <p:nvSpPr>
            <p:cNvPr id="23" name="object 23"/>
            <p:cNvSpPr/>
            <p:nvPr/>
          </p:nvSpPr>
          <p:spPr>
            <a:xfrm>
              <a:off x="0" y="1220179"/>
              <a:ext cx="12171045" cy="12700"/>
            </a:xfrm>
            <a:custGeom>
              <a:avLst/>
              <a:gdLst/>
              <a:ahLst/>
              <a:cxnLst/>
              <a:rect l="l" t="t" r="r" b="b"/>
              <a:pathLst>
                <a:path w="12171045" h="12700">
                  <a:moveTo>
                    <a:pt x="12170443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12170443" y="12700"/>
                  </a:lnTo>
                  <a:lnTo>
                    <a:pt x="121704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301639" y="6078947"/>
              <a:ext cx="424180" cy="424180"/>
            </a:xfrm>
            <a:custGeom>
              <a:avLst/>
              <a:gdLst/>
              <a:ahLst/>
              <a:cxnLst/>
              <a:rect l="l" t="t" r="r" b="b"/>
              <a:pathLst>
                <a:path w="424179" h="424179">
                  <a:moveTo>
                    <a:pt x="211810" y="0"/>
                  </a:moveTo>
                  <a:lnTo>
                    <a:pt x="163244" y="5594"/>
                  </a:lnTo>
                  <a:lnTo>
                    <a:pt x="118661" y="21528"/>
                  </a:lnTo>
                  <a:lnTo>
                    <a:pt x="79333" y="46532"/>
                  </a:lnTo>
                  <a:lnTo>
                    <a:pt x="46532" y="79333"/>
                  </a:lnTo>
                  <a:lnTo>
                    <a:pt x="21528" y="118661"/>
                  </a:lnTo>
                  <a:lnTo>
                    <a:pt x="5594" y="163244"/>
                  </a:lnTo>
                  <a:lnTo>
                    <a:pt x="0" y="211810"/>
                  </a:lnTo>
                  <a:lnTo>
                    <a:pt x="5594" y="260376"/>
                  </a:lnTo>
                  <a:lnTo>
                    <a:pt x="21528" y="304959"/>
                  </a:lnTo>
                  <a:lnTo>
                    <a:pt x="46532" y="344287"/>
                  </a:lnTo>
                  <a:lnTo>
                    <a:pt x="79333" y="377088"/>
                  </a:lnTo>
                  <a:lnTo>
                    <a:pt x="118661" y="402092"/>
                  </a:lnTo>
                  <a:lnTo>
                    <a:pt x="163244" y="418027"/>
                  </a:lnTo>
                  <a:lnTo>
                    <a:pt x="211810" y="423621"/>
                  </a:lnTo>
                  <a:lnTo>
                    <a:pt x="260376" y="418027"/>
                  </a:lnTo>
                  <a:lnTo>
                    <a:pt x="304959" y="402092"/>
                  </a:lnTo>
                  <a:lnTo>
                    <a:pt x="344287" y="377088"/>
                  </a:lnTo>
                  <a:lnTo>
                    <a:pt x="377088" y="344287"/>
                  </a:lnTo>
                  <a:lnTo>
                    <a:pt x="402092" y="304959"/>
                  </a:lnTo>
                  <a:lnTo>
                    <a:pt x="418027" y="260376"/>
                  </a:lnTo>
                  <a:lnTo>
                    <a:pt x="423621" y="211810"/>
                  </a:lnTo>
                  <a:lnTo>
                    <a:pt x="418027" y="163244"/>
                  </a:lnTo>
                  <a:lnTo>
                    <a:pt x="402092" y="118661"/>
                  </a:lnTo>
                  <a:lnTo>
                    <a:pt x="377088" y="79333"/>
                  </a:lnTo>
                  <a:lnTo>
                    <a:pt x="344287" y="46532"/>
                  </a:lnTo>
                  <a:lnTo>
                    <a:pt x="304959" y="21528"/>
                  </a:lnTo>
                  <a:lnTo>
                    <a:pt x="260376" y="5594"/>
                  </a:lnTo>
                  <a:lnTo>
                    <a:pt x="211810" y="0"/>
                  </a:lnTo>
                  <a:close/>
                </a:path>
              </a:pathLst>
            </a:custGeom>
            <a:solidFill>
              <a:srgbClr val="1A75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411337" y="6137588"/>
              <a:ext cx="238023" cy="23815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0481536" y="564693"/>
              <a:ext cx="1254575" cy="258543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631025" y="893859"/>
              <a:ext cx="145796" cy="203534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0980738" y="894244"/>
              <a:ext cx="114935" cy="203200"/>
            </a:xfrm>
            <a:custGeom>
              <a:avLst/>
              <a:gdLst/>
              <a:ahLst/>
              <a:cxnLst/>
              <a:rect l="l" t="t" r="r" b="b"/>
              <a:pathLst>
                <a:path w="114934" h="203200">
                  <a:moveTo>
                    <a:pt x="114554" y="175260"/>
                  </a:moveTo>
                  <a:lnTo>
                    <a:pt x="33134" y="175260"/>
                  </a:lnTo>
                  <a:lnTo>
                    <a:pt x="33134" y="110490"/>
                  </a:lnTo>
                  <a:lnTo>
                    <a:pt x="109283" y="110490"/>
                  </a:lnTo>
                  <a:lnTo>
                    <a:pt x="109283" y="83820"/>
                  </a:lnTo>
                  <a:lnTo>
                    <a:pt x="33197" y="83820"/>
                  </a:lnTo>
                  <a:lnTo>
                    <a:pt x="33197" y="27940"/>
                  </a:lnTo>
                  <a:lnTo>
                    <a:pt x="114515" y="27940"/>
                  </a:lnTo>
                  <a:lnTo>
                    <a:pt x="114515" y="0"/>
                  </a:lnTo>
                  <a:lnTo>
                    <a:pt x="0" y="0"/>
                  </a:lnTo>
                  <a:lnTo>
                    <a:pt x="0" y="27940"/>
                  </a:lnTo>
                  <a:lnTo>
                    <a:pt x="0" y="83820"/>
                  </a:lnTo>
                  <a:lnTo>
                    <a:pt x="0" y="110490"/>
                  </a:lnTo>
                  <a:lnTo>
                    <a:pt x="0" y="175260"/>
                  </a:lnTo>
                  <a:lnTo>
                    <a:pt x="0" y="203200"/>
                  </a:lnTo>
                  <a:lnTo>
                    <a:pt x="114554" y="203200"/>
                  </a:lnTo>
                  <a:lnTo>
                    <a:pt x="114554" y="1752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1129038" y="891142"/>
              <a:ext cx="154881" cy="209220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0488181" y="879804"/>
              <a:ext cx="461645" cy="231140"/>
            </a:xfrm>
            <a:custGeom>
              <a:avLst/>
              <a:gdLst/>
              <a:ahLst/>
              <a:cxnLst/>
              <a:rect l="l" t="t" r="r" b="b"/>
              <a:pathLst>
                <a:path w="461645" h="231140">
                  <a:moveTo>
                    <a:pt x="14224" y="0"/>
                  </a:moveTo>
                  <a:lnTo>
                    <a:pt x="0" y="0"/>
                  </a:lnTo>
                  <a:lnTo>
                    <a:pt x="0" y="230974"/>
                  </a:lnTo>
                  <a:lnTo>
                    <a:pt x="14224" y="230974"/>
                  </a:lnTo>
                  <a:lnTo>
                    <a:pt x="14224" y="0"/>
                  </a:lnTo>
                  <a:close/>
                </a:path>
                <a:path w="461645" h="231140">
                  <a:moveTo>
                    <a:pt x="461251" y="14541"/>
                  </a:moveTo>
                  <a:lnTo>
                    <a:pt x="308648" y="14541"/>
                  </a:lnTo>
                  <a:lnTo>
                    <a:pt x="308648" y="24701"/>
                  </a:lnTo>
                  <a:lnTo>
                    <a:pt x="308648" y="42481"/>
                  </a:lnTo>
                  <a:lnTo>
                    <a:pt x="368071" y="42481"/>
                  </a:lnTo>
                  <a:lnTo>
                    <a:pt x="368071" y="217741"/>
                  </a:lnTo>
                  <a:lnTo>
                    <a:pt x="401535" y="217741"/>
                  </a:lnTo>
                  <a:lnTo>
                    <a:pt x="401535" y="42481"/>
                  </a:lnTo>
                  <a:lnTo>
                    <a:pt x="461060" y="42481"/>
                  </a:lnTo>
                  <a:lnTo>
                    <a:pt x="461060" y="24701"/>
                  </a:lnTo>
                  <a:lnTo>
                    <a:pt x="461251" y="24701"/>
                  </a:lnTo>
                  <a:lnTo>
                    <a:pt x="461251" y="1454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654754" y="4464616"/>
              <a:ext cx="2445514" cy="1182069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6155899" y="4700913"/>
              <a:ext cx="144145" cy="855980"/>
            </a:xfrm>
            <a:custGeom>
              <a:avLst/>
              <a:gdLst/>
              <a:ahLst/>
              <a:cxnLst/>
              <a:rect l="l" t="t" r="r" b="b"/>
              <a:pathLst>
                <a:path w="144145" h="855979">
                  <a:moveTo>
                    <a:pt x="100507" y="0"/>
                  </a:moveTo>
                  <a:lnTo>
                    <a:pt x="28714" y="0"/>
                  </a:lnTo>
                  <a:lnTo>
                    <a:pt x="0" y="31102"/>
                  </a:lnTo>
                  <a:lnTo>
                    <a:pt x="0" y="187248"/>
                  </a:lnTo>
                  <a:lnTo>
                    <a:pt x="28714" y="218351"/>
                  </a:lnTo>
                  <a:lnTo>
                    <a:pt x="0" y="265010"/>
                  </a:lnTo>
                  <a:lnTo>
                    <a:pt x="0" y="436092"/>
                  </a:lnTo>
                  <a:lnTo>
                    <a:pt x="14363" y="513867"/>
                  </a:lnTo>
                  <a:lnTo>
                    <a:pt x="0" y="529412"/>
                  </a:lnTo>
                  <a:lnTo>
                    <a:pt x="14363" y="576071"/>
                  </a:lnTo>
                  <a:lnTo>
                    <a:pt x="0" y="638301"/>
                  </a:lnTo>
                  <a:lnTo>
                    <a:pt x="0" y="684961"/>
                  </a:lnTo>
                  <a:lnTo>
                    <a:pt x="14363" y="793838"/>
                  </a:lnTo>
                  <a:lnTo>
                    <a:pt x="0" y="809396"/>
                  </a:lnTo>
                  <a:lnTo>
                    <a:pt x="100507" y="855446"/>
                  </a:lnTo>
                  <a:lnTo>
                    <a:pt x="143573" y="809396"/>
                  </a:lnTo>
                  <a:lnTo>
                    <a:pt x="139984" y="754956"/>
                  </a:lnTo>
                  <a:lnTo>
                    <a:pt x="129217" y="716070"/>
                  </a:lnTo>
                  <a:lnTo>
                    <a:pt x="111271" y="692738"/>
                  </a:lnTo>
                  <a:lnTo>
                    <a:pt x="86144" y="684961"/>
                  </a:lnTo>
                  <a:lnTo>
                    <a:pt x="86144" y="669404"/>
                  </a:lnTo>
                  <a:lnTo>
                    <a:pt x="129222" y="669404"/>
                  </a:lnTo>
                  <a:lnTo>
                    <a:pt x="129222" y="622744"/>
                  </a:lnTo>
                  <a:lnTo>
                    <a:pt x="143573" y="544969"/>
                  </a:lnTo>
                  <a:lnTo>
                    <a:pt x="129222" y="544969"/>
                  </a:lnTo>
                  <a:lnTo>
                    <a:pt x="114858" y="529412"/>
                  </a:lnTo>
                  <a:lnTo>
                    <a:pt x="137828" y="467207"/>
                  </a:lnTo>
                  <a:lnTo>
                    <a:pt x="62217" y="467207"/>
                  </a:lnTo>
                  <a:lnTo>
                    <a:pt x="62217" y="451650"/>
                  </a:lnTo>
                  <a:lnTo>
                    <a:pt x="143573" y="451650"/>
                  </a:lnTo>
                  <a:lnTo>
                    <a:pt x="143573" y="436092"/>
                  </a:lnTo>
                  <a:lnTo>
                    <a:pt x="129222" y="420547"/>
                  </a:lnTo>
                  <a:lnTo>
                    <a:pt x="143573" y="404990"/>
                  </a:lnTo>
                  <a:lnTo>
                    <a:pt x="143573" y="109473"/>
                  </a:lnTo>
                  <a:lnTo>
                    <a:pt x="129222" y="93916"/>
                  </a:lnTo>
                  <a:lnTo>
                    <a:pt x="143573" y="78358"/>
                  </a:lnTo>
                  <a:lnTo>
                    <a:pt x="143573" y="47256"/>
                  </a:lnTo>
                  <a:lnTo>
                    <a:pt x="100507" y="0"/>
                  </a:lnTo>
                  <a:close/>
                </a:path>
                <a:path w="144145" h="855979">
                  <a:moveTo>
                    <a:pt x="143573" y="451650"/>
                  </a:moveTo>
                  <a:lnTo>
                    <a:pt x="124421" y="451650"/>
                  </a:lnTo>
                  <a:lnTo>
                    <a:pt x="124421" y="467207"/>
                  </a:lnTo>
                  <a:lnTo>
                    <a:pt x="137828" y="467207"/>
                  </a:lnTo>
                  <a:lnTo>
                    <a:pt x="143573" y="4516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481326" y="4532222"/>
              <a:ext cx="1987887" cy="1146773"/>
            </a:xfrm>
            <a:prstGeom prst="rect">
              <a:avLst/>
            </a:prstGeom>
          </p:spPr>
        </p:pic>
      </p:grpSp>
      <p:sp>
        <p:nvSpPr>
          <p:cNvPr id="34" name="object 34"/>
          <p:cNvSpPr txBox="1"/>
          <p:nvPr/>
        </p:nvSpPr>
        <p:spPr>
          <a:xfrm>
            <a:off x="6731710" y="6192989"/>
            <a:ext cx="159956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z="1600" b="1" dirty="0">
                <a:solidFill>
                  <a:srgbClr val="FFFFFF"/>
                </a:solidFill>
                <a:latin typeface="Helvetica"/>
                <a:cs typeface="Helvetica"/>
                <a:hlinkClick r:id="rId22"/>
              </a:rPr>
              <a:t>ww</a:t>
            </a:r>
            <a:r>
              <a:rPr sz="1600" b="1" spc="-60" dirty="0">
                <a:solidFill>
                  <a:srgbClr val="FFFFFF"/>
                </a:solidFill>
                <a:latin typeface="Helvetica"/>
                <a:cs typeface="Helvetica"/>
                <a:hlinkClick r:id="rId22"/>
              </a:rPr>
              <a:t>w</a:t>
            </a:r>
            <a:r>
              <a:rPr sz="1600" b="1" dirty="0">
                <a:solidFill>
                  <a:srgbClr val="FFFFFF"/>
                </a:solidFill>
                <a:latin typeface="Helvetica"/>
                <a:cs typeface="Helvetica"/>
                <a:hlinkClick r:id="rId22"/>
              </a:rPr>
              <a:t>.nwrc.ac.uk</a:t>
            </a:r>
            <a:endParaRPr sz="1600">
              <a:latin typeface="Helvetica"/>
              <a:cs typeface="Helvetic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9742660" y="6228479"/>
            <a:ext cx="113157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z="1600" b="1" spc="-5" dirty="0">
                <a:solidFill>
                  <a:srgbClr val="0374BB"/>
                </a:solidFill>
                <a:latin typeface="Helvetica"/>
                <a:cs typeface="Helvetica"/>
              </a:rPr>
              <a:t>#ApplyNow</a:t>
            </a:r>
            <a:endParaRPr sz="1600">
              <a:latin typeface="Helvetica"/>
              <a:cs typeface="Helvetic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3270" cy="6858000"/>
            <a:chOff x="0" y="0"/>
            <a:chExt cx="1219327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751" y="2010121"/>
              <a:ext cx="6219611" cy="484787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3193" cy="171444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5402" y="5657138"/>
              <a:ext cx="2778302" cy="84809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9861" y="262968"/>
              <a:ext cx="2539422" cy="101138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449269" y="184606"/>
              <a:ext cx="7855584" cy="1052195"/>
            </a:xfrm>
            <a:custGeom>
              <a:avLst/>
              <a:gdLst/>
              <a:ahLst/>
              <a:cxnLst/>
              <a:rect l="l" t="t" r="r" b="b"/>
              <a:pathLst>
                <a:path w="7855584" h="1052195">
                  <a:moveTo>
                    <a:pt x="322440" y="504304"/>
                  </a:moveTo>
                  <a:lnTo>
                    <a:pt x="320014" y="485495"/>
                  </a:lnTo>
                  <a:lnTo>
                    <a:pt x="312724" y="466166"/>
                  </a:lnTo>
                  <a:lnTo>
                    <a:pt x="300570" y="446316"/>
                  </a:lnTo>
                  <a:lnTo>
                    <a:pt x="283552" y="425932"/>
                  </a:lnTo>
                  <a:lnTo>
                    <a:pt x="205193" y="436105"/>
                  </a:lnTo>
                  <a:lnTo>
                    <a:pt x="136994" y="425932"/>
                  </a:lnTo>
                  <a:lnTo>
                    <a:pt x="77063" y="438975"/>
                  </a:lnTo>
                  <a:lnTo>
                    <a:pt x="34251" y="454799"/>
                  </a:lnTo>
                  <a:lnTo>
                    <a:pt x="8559" y="473379"/>
                  </a:lnTo>
                  <a:lnTo>
                    <a:pt x="0" y="494741"/>
                  </a:lnTo>
                  <a:lnTo>
                    <a:pt x="3670" y="506183"/>
                  </a:lnTo>
                  <a:lnTo>
                    <a:pt x="14655" y="521360"/>
                  </a:lnTo>
                  <a:lnTo>
                    <a:pt x="32969" y="540270"/>
                  </a:lnTo>
                  <a:lnTo>
                    <a:pt x="58623" y="562927"/>
                  </a:lnTo>
                  <a:lnTo>
                    <a:pt x="254241" y="553351"/>
                  </a:lnTo>
                  <a:lnTo>
                    <a:pt x="273380" y="553351"/>
                  </a:lnTo>
                  <a:lnTo>
                    <a:pt x="322440" y="504304"/>
                  </a:lnTo>
                  <a:close/>
                </a:path>
                <a:path w="7855584" h="1052195">
                  <a:moveTo>
                    <a:pt x="926642" y="177076"/>
                  </a:moveTo>
                  <a:lnTo>
                    <a:pt x="922413" y="149936"/>
                  </a:lnTo>
                  <a:lnTo>
                    <a:pt x="909739" y="126530"/>
                  </a:lnTo>
                  <a:lnTo>
                    <a:pt x="888619" y="106870"/>
                  </a:lnTo>
                  <a:lnTo>
                    <a:pt x="876795" y="100507"/>
                  </a:lnTo>
                  <a:lnTo>
                    <a:pt x="859040" y="90944"/>
                  </a:lnTo>
                  <a:lnTo>
                    <a:pt x="850074" y="100507"/>
                  </a:lnTo>
                  <a:lnTo>
                    <a:pt x="466026" y="100507"/>
                  </a:lnTo>
                  <a:lnTo>
                    <a:pt x="418160" y="90944"/>
                  </a:lnTo>
                  <a:lnTo>
                    <a:pt x="396963" y="110451"/>
                  </a:lnTo>
                  <a:lnTo>
                    <a:pt x="381825" y="131305"/>
                  </a:lnTo>
                  <a:lnTo>
                    <a:pt x="372732" y="153517"/>
                  </a:lnTo>
                  <a:lnTo>
                    <a:pt x="369709" y="177076"/>
                  </a:lnTo>
                  <a:lnTo>
                    <a:pt x="380250" y="193344"/>
                  </a:lnTo>
                  <a:lnTo>
                    <a:pt x="393331" y="206844"/>
                  </a:lnTo>
                  <a:lnTo>
                    <a:pt x="408965" y="217576"/>
                  </a:lnTo>
                  <a:lnTo>
                    <a:pt x="427139" y="225539"/>
                  </a:lnTo>
                  <a:lnTo>
                    <a:pt x="485165" y="206387"/>
                  </a:lnTo>
                  <a:lnTo>
                    <a:pt x="485165" y="215963"/>
                  </a:lnTo>
                  <a:lnTo>
                    <a:pt x="513880" y="206387"/>
                  </a:lnTo>
                  <a:lnTo>
                    <a:pt x="590448" y="215963"/>
                  </a:lnTo>
                  <a:lnTo>
                    <a:pt x="580885" y="272783"/>
                  </a:lnTo>
                  <a:lnTo>
                    <a:pt x="600011" y="292531"/>
                  </a:lnTo>
                  <a:lnTo>
                    <a:pt x="580885" y="416966"/>
                  </a:lnTo>
                  <a:lnTo>
                    <a:pt x="580885" y="446278"/>
                  </a:lnTo>
                  <a:lnTo>
                    <a:pt x="600011" y="503110"/>
                  </a:lnTo>
                  <a:lnTo>
                    <a:pt x="590448" y="512673"/>
                  </a:lnTo>
                  <a:lnTo>
                    <a:pt x="590448" y="772299"/>
                  </a:lnTo>
                  <a:lnTo>
                    <a:pt x="580885" y="868032"/>
                  </a:lnTo>
                  <a:lnTo>
                    <a:pt x="590448" y="868032"/>
                  </a:lnTo>
                  <a:lnTo>
                    <a:pt x="594029" y="895654"/>
                  </a:lnTo>
                  <a:lnTo>
                    <a:pt x="604799" y="917524"/>
                  </a:lnTo>
                  <a:lnTo>
                    <a:pt x="622744" y="933640"/>
                  </a:lnTo>
                  <a:lnTo>
                    <a:pt x="647877" y="944003"/>
                  </a:lnTo>
                  <a:lnTo>
                    <a:pt x="725043" y="906297"/>
                  </a:lnTo>
                  <a:lnTo>
                    <a:pt x="715479" y="858456"/>
                  </a:lnTo>
                  <a:lnTo>
                    <a:pt x="715479" y="311683"/>
                  </a:lnTo>
                  <a:lnTo>
                    <a:pt x="705904" y="215963"/>
                  </a:lnTo>
                  <a:lnTo>
                    <a:pt x="734618" y="206387"/>
                  </a:lnTo>
                  <a:lnTo>
                    <a:pt x="743597" y="215963"/>
                  </a:lnTo>
                  <a:lnTo>
                    <a:pt x="868616" y="215963"/>
                  </a:lnTo>
                  <a:lnTo>
                    <a:pt x="878192" y="225539"/>
                  </a:lnTo>
                  <a:lnTo>
                    <a:pt x="902055" y="206387"/>
                  </a:lnTo>
                  <a:lnTo>
                    <a:pt x="926642" y="186651"/>
                  </a:lnTo>
                  <a:lnTo>
                    <a:pt x="926642" y="177076"/>
                  </a:lnTo>
                  <a:close/>
                </a:path>
                <a:path w="7855584" h="1052195">
                  <a:moveTo>
                    <a:pt x="984072" y="512076"/>
                  </a:moveTo>
                  <a:lnTo>
                    <a:pt x="973899" y="501904"/>
                  </a:lnTo>
                  <a:lnTo>
                    <a:pt x="963726" y="512076"/>
                  </a:lnTo>
                  <a:lnTo>
                    <a:pt x="984072" y="512076"/>
                  </a:lnTo>
                  <a:close/>
                </a:path>
                <a:path w="7855584" h="1052195">
                  <a:moveTo>
                    <a:pt x="1199438" y="1046302"/>
                  </a:moveTo>
                  <a:lnTo>
                    <a:pt x="1198232" y="1041514"/>
                  </a:lnTo>
                  <a:lnTo>
                    <a:pt x="1188059" y="1033716"/>
                  </a:lnTo>
                  <a:lnTo>
                    <a:pt x="1184478" y="1039101"/>
                  </a:lnTo>
                  <a:lnTo>
                    <a:pt x="1185075" y="1043889"/>
                  </a:lnTo>
                  <a:lnTo>
                    <a:pt x="1195844" y="1051674"/>
                  </a:lnTo>
                  <a:lnTo>
                    <a:pt x="1199438" y="1046302"/>
                  </a:lnTo>
                  <a:close/>
                </a:path>
                <a:path w="7855584" h="1052195">
                  <a:moveTo>
                    <a:pt x="1207211" y="120840"/>
                  </a:moveTo>
                  <a:lnTo>
                    <a:pt x="1189888" y="98107"/>
                  </a:lnTo>
                  <a:lnTo>
                    <a:pt x="1178496" y="83146"/>
                  </a:lnTo>
                  <a:lnTo>
                    <a:pt x="1110297" y="92125"/>
                  </a:lnTo>
                  <a:lnTo>
                    <a:pt x="1100721" y="92125"/>
                  </a:lnTo>
                  <a:lnTo>
                    <a:pt x="1101090" y="95732"/>
                  </a:lnTo>
                  <a:lnTo>
                    <a:pt x="1081582" y="92125"/>
                  </a:lnTo>
                  <a:lnTo>
                    <a:pt x="1079601" y="96012"/>
                  </a:lnTo>
                  <a:lnTo>
                    <a:pt x="1077391" y="94526"/>
                  </a:lnTo>
                  <a:lnTo>
                    <a:pt x="1078598" y="93916"/>
                  </a:lnTo>
                  <a:lnTo>
                    <a:pt x="1081379" y="91541"/>
                  </a:lnTo>
                  <a:lnTo>
                    <a:pt x="1079982" y="87744"/>
                  </a:lnTo>
                  <a:lnTo>
                    <a:pt x="1075842" y="83908"/>
                  </a:lnTo>
                  <a:lnTo>
                    <a:pt x="1075842" y="103365"/>
                  </a:lnTo>
                  <a:lnTo>
                    <a:pt x="1072680" y="109550"/>
                  </a:lnTo>
                  <a:lnTo>
                    <a:pt x="1071422" y="108280"/>
                  </a:lnTo>
                  <a:lnTo>
                    <a:pt x="1071422" y="105905"/>
                  </a:lnTo>
                  <a:lnTo>
                    <a:pt x="1073810" y="103492"/>
                  </a:lnTo>
                  <a:lnTo>
                    <a:pt x="1075842" y="103365"/>
                  </a:lnTo>
                  <a:lnTo>
                    <a:pt x="1075842" y="83908"/>
                  </a:lnTo>
                  <a:lnTo>
                    <a:pt x="1074407" y="82562"/>
                  </a:lnTo>
                  <a:lnTo>
                    <a:pt x="1084580" y="78371"/>
                  </a:lnTo>
                  <a:lnTo>
                    <a:pt x="1084580" y="73583"/>
                  </a:lnTo>
                  <a:lnTo>
                    <a:pt x="1078598" y="71793"/>
                  </a:lnTo>
                  <a:lnTo>
                    <a:pt x="1075601" y="68795"/>
                  </a:lnTo>
                  <a:lnTo>
                    <a:pt x="1078598" y="68795"/>
                  </a:lnTo>
                  <a:lnTo>
                    <a:pt x="1081582" y="65811"/>
                  </a:lnTo>
                  <a:lnTo>
                    <a:pt x="1083576" y="64223"/>
                  </a:lnTo>
                  <a:lnTo>
                    <a:pt x="1082776" y="61823"/>
                  </a:lnTo>
                  <a:lnTo>
                    <a:pt x="1079195" y="58635"/>
                  </a:lnTo>
                  <a:lnTo>
                    <a:pt x="1080782" y="56642"/>
                  </a:lnTo>
                  <a:lnTo>
                    <a:pt x="1079195" y="53060"/>
                  </a:lnTo>
                  <a:lnTo>
                    <a:pt x="1074407" y="47853"/>
                  </a:lnTo>
                  <a:lnTo>
                    <a:pt x="1076388" y="45872"/>
                  </a:lnTo>
                  <a:lnTo>
                    <a:pt x="1076591" y="43891"/>
                  </a:lnTo>
                  <a:lnTo>
                    <a:pt x="1075004" y="41884"/>
                  </a:lnTo>
                  <a:lnTo>
                    <a:pt x="1074699" y="41287"/>
                  </a:lnTo>
                  <a:lnTo>
                    <a:pt x="1074407" y="40690"/>
                  </a:lnTo>
                  <a:lnTo>
                    <a:pt x="1072413" y="39103"/>
                  </a:lnTo>
                  <a:lnTo>
                    <a:pt x="1070013" y="39306"/>
                  </a:lnTo>
                  <a:lnTo>
                    <a:pt x="1067219" y="41287"/>
                  </a:lnTo>
                  <a:lnTo>
                    <a:pt x="1065428" y="38887"/>
                  </a:lnTo>
                  <a:lnTo>
                    <a:pt x="1068222" y="35699"/>
                  </a:lnTo>
                  <a:lnTo>
                    <a:pt x="1067219" y="31508"/>
                  </a:lnTo>
                  <a:lnTo>
                    <a:pt x="1062431" y="26327"/>
                  </a:lnTo>
                  <a:lnTo>
                    <a:pt x="1063625" y="25133"/>
                  </a:lnTo>
                  <a:lnTo>
                    <a:pt x="1064831" y="23939"/>
                  </a:lnTo>
                  <a:lnTo>
                    <a:pt x="1060831" y="19951"/>
                  </a:lnTo>
                  <a:lnTo>
                    <a:pt x="1057846" y="21145"/>
                  </a:lnTo>
                  <a:lnTo>
                    <a:pt x="1053465" y="25133"/>
                  </a:lnTo>
                  <a:lnTo>
                    <a:pt x="1046734" y="19761"/>
                  </a:lnTo>
                  <a:lnTo>
                    <a:pt x="1044486" y="17957"/>
                  </a:lnTo>
                  <a:lnTo>
                    <a:pt x="1044486" y="17348"/>
                  </a:lnTo>
                  <a:lnTo>
                    <a:pt x="1044486" y="13169"/>
                  </a:lnTo>
                  <a:lnTo>
                    <a:pt x="1042885" y="11582"/>
                  </a:lnTo>
                  <a:lnTo>
                    <a:pt x="1039507" y="12966"/>
                  </a:lnTo>
                  <a:lnTo>
                    <a:pt x="1034326" y="17348"/>
                  </a:lnTo>
                  <a:lnTo>
                    <a:pt x="1030960" y="13766"/>
                  </a:lnTo>
                  <a:lnTo>
                    <a:pt x="1028344" y="10972"/>
                  </a:lnTo>
                  <a:lnTo>
                    <a:pt x="1023353" y="9779"/>
                  </a:lnTo>
                  <a:lnTo>
                    <a:pt x="1019365" y="13766"/>
                  </a:lnTo>
                  <a:lnTo>
                    <a:pt x="1013993" y="13766"/>
                  </a:lnTo>
                  <a:lnTo>
                    <a:pt x="1013993" y="10782"/>
                  </a:lnTo>
                  <a:lnTo>
                    <a:pt x="1012786" y="9588"/>
                  </a:lnTo>
                  <a:lnTo>
                    <a:pt x="1011186" y="8382"/>
                  </a:lnTo>
                  <a:lnTo>
                    <a:pt x="1008989" y="8788"/>
                  </a:lnTo>
                  <a:lnTo>
                    <a:pt x="1006208" y="10782"/>
                  </a:lnTo>
                  <a:lnTo>
                    <a:pt x="1001420" y="19761"/>
                  </a:lnTo>
                  <a:lnTo>
                    <a:pt x="999820" y="18173"/>
                  </a:lnTo>
                  <a:lnTo>
                    <a:pt x="993838" y="20345"/>
                  </a:lnTo>
                  <a:lnTo>
                    <a:pt x="983475" y="26327"/>
                  </a:lnTo>
                  <a:lnTo>
                    <a:pt x="985266" y="28130"/>
                  </a:lnTo>
                  <a:lnTo>
                    <a:pt x="982281" y="28130"/>
                  </a:lnTo>
                  <a:lnTo>
                    <a:pt x="979881" y="29921"/>
                  </a:lnTo>
                  <a:lnTo>
                    <a:pt x="979881" y="32308"/>
                  </a:lnTo>
                  <a:lnTo>
                    <a:pt x="966724" y="35306"/>
                  </a:lnTo>
                  <a:lnTo>
                    <a:pt x="964933" y="36499"/>
                  </a:lnTo>
                  <a:lnTo>
                    <a:pt x="972705" y="44272"/>
                  </a:lnTo>
                  <a:lnTo>
                    <a:pt x="963726" y="50266"/>
                  </a:lnTo>
                  <a:lnTo>
                    <a:pt x="962761" y="59563"/>
                  </a:lnTo>
                  <a:lnTo>
                    <a:pt x="961034" y="67144"/>
                  </a:lnTo>
                  <a:lnTo>
                    <a:pt x="958570" y="73025"/>
                  </a:lnTo>
                  <a:lnTo>
                    <a:pt x="955357" y="77177"/>
                  </a:lnTo>
                  <a:lnTo>
                    <a:pt x="963726" y="90335"/>
                  </a:lnTo>
                  <a:lnTo>
                    <a:pt x="957148" y="91541"/>
                  </a:lnTo>
                  <a:lnTo>
                    <a:pt x="955357" y="92735"/>
                  </a:lnTo>
                  <a:lnTo>
                    <a:pt x="955357" y="94526"/>
                  </a:lnTo>
                  <a:lnTo>
                    <a:pt x="954760" y="96329"/>
                  </a:lnTo>
                  <a:lnTo>
                    <a:pt x="940409" y="93916"/>
                  </a:lnTo>
                  <a:lnTo>
                    <a:pt x="940409" y="98704"/>
                  </a:lnTo>
                  <a:lnTo>
                    <a:pt x="963726" y="98107"/>
                  </a:lnTo>
                  <a:lnTo>
                    <a:pt x="964933" y="98704"/>
                  </a:lnTo>
                  <a:lnTo>
                    <a:pt x="967320" y="101904"/>
                  </a:lnTo>
                  <a:lnTo>
                    <a:pt x="969518" y="107492"/>
                  </a:lnTo>
                  <a:lnTo>
                    <a:pt x="971511" y="115468"/>
                  </a:lnTo>
                  <a:lnTo>
                    <a:pt x="973099" y="117068"/>
                  </a:lnTo>
                  <a:lnTo>
                    <a:pt x="975106" y="116662"/>
                  </a:lnTo>
                  <a:lnTo>
                    <a:pt x="977493" y="114261"/>
                  </a:lnTo>
                  <a:lnTo>
                    <a:pt x="979881" y="114871"/>
                  </a:lnTo>
                  <a:lnTo>
                    <a:pt x="982675" y="117665"/>
                  </a:lnTo>
                  <a:lnTo>
                    <a:pt x="982751" y="124434"/>
                  </a:lnTo>
                  <a:lnTo>
                    <a:pt x="981684" y="133413"/>
                  </a:lnTo>
                  <a:lnTo>
                    <a:pt x="983665" y="135420"/>
                  </a:lnTo>
                  <a:lnTo>
                    <a:pt x="985659" y="135013"/>
                  </a:lnTo>
                  <a:lnTo>
                    <a:pt x="987666" y="132219"/>
                  </a:lnTo>
                  <a:lnTo>
                    <a:pt x="991844" y="126834"/>
                  </a:lnTo>
                  <a:lnTo>
                    <a:pt x="996632" y="124434"/>
                  </a:lnTo>
                  <a:lnTo>
                    <a:pt x="998626" y="126441"/>
                  </a:lnTo>
                  <a:lnTo>
                    <a:pt x="999629" y="132219"/>
                  </a:lnTo>
                  <a:lnTo>
                    <a:pt x="999629" y="141795"/>
                  </a:lnTo>
                  <a:lnTo>
                    <a:pt x="1005014" y="141795"/>
                  </a:lnTo>
                  <a:lnTo>
                    <a:pt x="1006805" y="132219"/>
                  </a:lnTo>
                  <a:lnTo>
                    <a:pt x="1016381" y="137007"/>
                  </a:lnTo>
                  <a:lnTo>
                    <a:pt x="1024153" y="139192"/>
                  </a:lnTo>
                  <a:lnTo>
                    <a:pt x="1030147" y="138798"/>
                  </a:lnTo>
                  <a:lnTo>
                    <a:pt x="1034910" y="132219"/>
                  </a:lnTo>
                  <a:lnTo>
                    <a:pt x="1039304" y="136207"/>
                  </a:lnTo>
                  <a:lnTo>
                    <a:pt x="1046492" y="134404"/>
                  </a:lnTo>
                  <a:lnTo>
                    <a:pt x="1049362" y="132219"/>
                  </a:lnTo>
                  <a:lnTo>
                    <a:pt x="1056462" y="126834"/>
                  </a:lnTo>
                  <a:lnTo>
                    <a:pt x="1058252" y="127431"/>
                  </a:lnTo>
                  <a:lnTo>
                    <a:pt x="1058837" y="126834"/>
                  </a:lnTo>
                  <a:lnTo>
                    <a:pt x="1060043" y="125628"/>
                  </a:lnTo>
                  <a:lnTo>
                    <a:pt x="1061542" y="124434"/>
                  </a:lnTo>
                  <a:lnTo>
                    <a:pt x="1062037" y="124040"/>
                  </a:lnTo>
                  <a:lnTo>
                    <a:pt x="1061440" y="121259"/>
                  </a:lnTo>
                  <a:lnTo>
                    <a:pt x="1058252" y="117259"/>
                  </a:lnTo>
                  <a:lnTo>
                    <a:pt x="1061618" y="114261"/>
                  </a:lnTo>
                  <a:lnTo>
                    <a:pt x="1063637" y="112471"/>
                  </a:lnTo>
                  <a:lnTo>
                    <a:pt x="1067219" y="116065"/>
                  </a:lnTo>
                  <a:lnTo>
                    <a:pt x="1068997" y="116763"/>
                  </a:lnTo>
                  <a:lnTo>
                    <a:pt x="1052258" y="149555"/>
                  </a:lnTo>
                  <a:lnTo>
                    <a:pt x="1061834" y="149555"/>
                  </a:lnTo>
                  <a:lnTo>
                    <a:pt x="1061834" y="159131"/>
                  </a:lnTo>
                  <a:lnTo>
                    <a:pt x="1052258" y="168109"/>
                  </a:lnTo>
                  <a:lnTo>
                    <a:pt x="1052258" y="263817"/>
                  </a:lnTo>
                  <a:lnTo>
                    <a:pt x="1054950" y="296684"/>
                  </a:lnTo>
                  <a:lnTo>
                    <a:pt x="1055852" y="337845"/>
                  </a:lnTo>
                  <a:lnTo>
                    <a:pt x="1054950" y="387311"/>
                  </a:lnTo>
                  <a:lnTo>
                    <a:pt x="1052258" y="445071"/>
                  </a:lnTo>
                  <a:lnTo>
                    <a:pt x="1052258" y="588645"/>
                  </a:lnTo>
                  <a:lnTo>
                    <a:pt x="1072007" y="616775"/>
                  </a:lnTo>
                  <a:lnTo>
                    <a:pt x="1061834" y="626948"/>
                  </a:lnTo>
                  <a:lnTo>
                    <a:pt x="1061834" y="722045"/>
                  </a:lnTo>
                  <a:lnTo>
                    <a:pt x="1052258" y="789038"/>
                  </a:lnTo>
                  <a:lnTo>
                    <a:pt x="1072007" y="817168"/>
                  </a:lnTo>
                  <a:lnTo>
                    <a:pt x="1042708" y="893749"/>
                  </a:lnTo>
                  <a:lnTo>
                    <a:pt x="1067003" y="914158"/>
                  </a:lnTo>
                  <a:lnTo>
                    <a:pt x="1089660" y="928738"/>
                  </a:lnTo>
                  <a:lnTo>
                    <a:pt x="1110665" y="937475"/>
                  </a:lnTo>
                  <a:lnTo>
                    <a:pt x="1130033" y="940396"/>
                  </a:lnTo>
                  <a:lnTo>
                    <a:pt x="1139609" y="940396"/>
                  </a:lnTo>
                  <a:lnTo>
                    <a:pt x="1207211" y="903312"/>
                  </a:lnTo>
                  <a:lnTo>
                    <a:pt x="1178496" y="827341"/>
                  </a:lnTo>
                  <a:lnTo>
                    <a:pt x="1186878" y="824344"/>
                  </a:lnTo>
                  <a:lnTo>
                    <a:pt x="1192847" y="815378"/>
                  </a:lnTo>
                  <a:lnTo>
                    <a:pt x="1196441" y="800417"/>
                  </a:lnTo>
                  <a:lnTo>
                    <a:pt x="1197635" y="779462"/>
                  </a:lnTo>
                  <a:lnTo>
                    <a:pt x="1197635" y="664629"/>
                  </a:lnTo>
                  <a:lnTo>
                    <a:pt x="1196441" y="626592"/>
                  </a:lnTo>
                  <a:lnTo>
                    <a:pt x="1192847" y="593280"/>
                  </a:lnTo>
                  <a:lnTo>
                    <a:pt x="1186878" y="564680"/>
                  </a:lnTo>
                  <a:lnTo>
                    <a:pt x="1178496" y="540804"/>
                  </a:lnTo>
                  <a:lnTo>
                    <a:pt x="1186878" y="537806"/>
                  </a:lnTo>
                  <a:lnTo>
                    <a:pt x="1192847" y="528840"/>
                  </a:lnTo>
                  <a:lnTo>
                    <a:pt x="1196441" y="513880"/>
                  </a:lnTo>
                  <a:lnTo>
                    <a:pt x="1197635" y="492937"/>
                  </a:lnTo>
                  <a:lnTo>
                    <a:pt x="1197635" y="187845"/>
                  </a:lnTo>
                  <a:lnTo>
                    <a:pt x="1188072" y="139979"/>
                  </a:lnTo>
                  <a:lnTo>
                    <a:pt x="1207211" y="120840"/>
                  </a:lnTo>
                  <a:close/>
                </a:path>
                <a:path w="7855584" h="1052195">
                  <a:moveTo>
                    <a:pt x="1354975" y="1047483"/>
                  </a:moveTo>
                  <a:lnTo>
                    <a:pt x="1352575" y="1033132"/>
                  </a:lnTo>
                  <a:lnTo>
                    <a:pt x="1341818" y="1025359"/>
                  </a:lnTo>
                  <a:lnTo>
                    <a:pt x="1332826" y="1027150"/>
                  </a:lnTo>
                  <a:lnTo>
                    <a:pt x="1325651" y="1037907"/>
                  </a:lnTo>
                  <a:lnTo>
                    <a:pt x="1350784" y="1048677"/>
                  </a:lnTo>
                  <a:lnTo>
                    <a:pt x="1354975" y="1047483"/>
                  </a:lnTo>
                  <a:close/>
                </a:path>
                <a:path w="7855584" h="1052195">
                  <a:moveTo>
                    <a:pt x="1359154" y="943406"/>
                  </a:moveTo>
                  <a:lnTo>
                    <a:pt x="1357363" y="933831"/>
                  </a:lnTo>
                  <a:lnTo>
                    <a:pt x="1337614" y="927849"/>
                  </a:lnTo>
                  <a:lnTo>
                    <a:pt x="1333423" y="928446"/>
                  </a:lnTo>
                  <a:lnTo>
                    <a:pt x="1335227" y="937399"/>
                  </a:lnTo>
                  <a:lnTo>
                    <a:pt x="1345399" y="945794"/>
                  </a:lnTo>
                  <a:lnTo>
                    <a:pt x="1359154" y="943406"/>
                  </a:lnTo>
                  <a:close/>
                </a:path>
                <a:path w="7855584" h="1052195">
                  <a:moveTo>
                    <a:pt x="2204440" y="245859"/>
                  </a:moveTo>
                  <a:lnTo>
                    <a:pt x="2081199" y="198615"/>
                  </a:lnTo>
                  <a:lnTo>
                    <a:pt x="2081199" y="151345"/>
                  </a:lnTo>
                  <a:lnTo>
                    <a:pt x="2090775" y="141782"/>
                  </a:lnTo>
                  <a:lnTo>
                    <a:pt x="2074291" y="128282"/>
                  </a:lnTo>
                  <a:lnTo>
                    <a:pt x="2062505" y="115912"/>
                  </a:lnTo>
                  <a:lnTo>
                    <a:pt x="2061095" y="113652"/>
                  </a:lnTo>
                  <a:lnTo>
                    <a:pt x="2055444" y="104648"/>
                  </a:lnTo>
                  <a:lnTo>
                    <a:pt x="2053082" y="94513"/>
                  </a:lnTo>
                  <a:lnTo>
                    <a:pt x="2043518" y="94513"/>
                  </a:lnTo>
                  <a:lnTo>
                    <a:pt x="2043518" y="113652"/>
                  </a:lnTo>
                  <a:lnTo>
                    <a:pt x="1977123" y="104076"/>
                  </a:lnTo>
                  <a:lnTo>
                    <a:pt x="1977123" y="47256"/>
                  </a:lnTo>
                  <a:lnTo>
                    <a:pt x="1977123" y="38290"/>
                  </a:lnTo>
                  <a:lnTo>
                    <a:pt x="1972411" y="25133"/>
                  </a:lnTo>
                  <a:lnTo>
                    <a:pt x="1958276" y="14363"/>
                  </a:lnTo>
                  <a:lnTo>
                    <a:pt x="1934718" y="5981"/>
                  </a:lnTo>
                  <a:lnTo>
                    <a:pt x="1901736" y="0"/>
                  </a:lnTo>
                  <a:lnTo>
                    <a:pt x="1876882" y="2959"/>
                  </a:lnTo>
                  <a:lnTo>
                    <a:pt x="1859114" y="11823"/>
                  </a:lnTo>
                  <a:lnTo>
                    <a:pt x="1848459" y="26581"/>
                  </a:lnTo>
                  <a:lnTo>
                    <a:pt x="1844903" y="47256"/>
                  </a:lnTo>
                  <a:lnTo>
                    <a:pt x="1835340" y="47256"/>
                  </a:lnTo>
                  <a:lnTo>
                    <a:pt x="1826361" y="38290"/>
                  </a:lnTo>
                  <a:lnTo>
                    <a:pt x="1832381" y="64579"/>
                  </a:lnTo>
                  <a:lnTo>
                    <a:pt x="1850440" y="93776"/>
                  </a:lnTo>
                  <a:lnTo>
                    <a:pt x="1880539" y="125895"/>
                  </a:lnTo>
                  <a:lnTo>
                    <a:pt x="1922665" y="160921"/>
                  </a:lnTo>
                  <a:lnTo>
                    <a:pt x="1938223" y="162687"/>
                  </a:lnTo>
                  <a:lnTo>
                    <a:pt x="1936432" y="167957"/>
                  </a:lnTo>
                  <a:lnTo>
                    <a:pt x="1917293" y="176733"/>
                  </a:lnTo>
                  <a:lnTo>
                    <a:pt x="1880806" y="189039"/>
                  </a:lnTo>
                  <a:lnTo>
                    <a:pt x="1878076" y="205079"/>
                  </a:lnTo>
                  <a:lnTo>
                    <a:pt x="1869884" y="221500"/>
                  </a:lnTo>
                  <a:lnTo>
                    <a:pt x="1856232" y="238290"/>
                  </a:lnTo>
                  <a:lnTo>
                    <a:pt x="1837131" y="255435"/>
                  </a:lnTo>
                  <a:lnTo>
                    <a:pt x="1838921" y="293116"/>
                  </a:lnTo>
                  <a:lnTo>
                    <a:pt x="1838921" y="302691"/>
                  </a:lnTo>
                  <a:lnTo>
                    <a:pt x="1840750" y="321576"/>
                  </a:lnTo>
                  <a:lnTo>
                    <a:pt x="1837867" y="340537"/>
                  </a:lnTo>
                  <a:lnTo>
                    <a:pt x="1830273" y="359562"/>
                  </a:lnTo>
                  <a:lnTo>
                    <a:pt x="1817979" y="378663"/>
                  </a:lnTo>
                  <a:lnTo>
                    <a:pt x="1844903" y="369087"/>
                  </a:lnTo>
                  <a:lnTo>
                    <a:pt x="1844903" y="397217"/>
                  </a:lnTo>
                  <a:lnTo>
                    <a:pt x="1835340" y="406781"/>
                  </a:lnTo>
                  <a:lnTo>
                    <a:pt x="1816798" y="463626"/>
                  </a:lnTo>
                  <a:lnTo>
                    <a:pt x="1795437" y="546328"/>
                  </a:lnTo>
                  <a:lnTo>
                    <a:pt x="1775663" y="605409"/>
                  </a:lnTo>
                  <a:lnTo>
                    <a:pt x="1757451" y="640854"/>
                  </a:lnTo>
                  <a:lnTo>
                    <a:pt x="1740814" y="652665"/>
                  </a:lnTo>
                  <a:lnTo>
                    <a:pt x="1731238" y="652665"/>
                  </a:lnTo>
                  <a:lnTo>
                    <a:pt x="1703120" y="623938"/>
                  </a:lnTo>
                  <a:lnTo>
                    <a:pt x="1684223" y="548640"/>
                  </a:lnTo>
                  <a:lnTo>
                    <a:pt x="1667230" y="487362"/>
                  </a:lnTo>
                  <a:lnTo>
                    <a:pt x="1652155" y="440105"/>
                  </a:lnTo>
                  <a:lnTo>
                    <a:pt x="1646542" y="425919"/>
                  </a:lnTo>
                  <a:lnTo>
                    <a:pt x="1638998" y="406869"/>
                  </a:lnTo>
                  <a:lnTo>
                    <a:pt x="1627759" y="387642"/>
                  </a:lnTo>
                  <a:lnTo>
                    <a:pt x="1605534" y="312267"/>
                  </a:lnTo>
                  <a:lnTo>
                    <a:pt x="1580489" y="227317"/>
                  </a:lnTo>
                  <a:lnTo>
                    <a:pt x="1572196" y="179539"/>
                  </a:lnTo>
                  <a:lnTo>
                    <a:pt x="1547291" y="141490"/>
                  </a:lnTo>
                  <a:lnTo>
                    <a:pt x="1505788" y="113144"/>
                  </a:lnTo>
                  <a:lnTo>
                    <a:pt x="1447685" y="94513"/>
                  </a:lnTo>
                  <a:lnTo>
                    <a:pt x="1421892" y="98666"/>
                  </a:lnTo>
                  <a:lnTo>
                    <a:pt x="1400733" y="111125"/>
                  </a:lnTo>
                  <a:lnTo>
                    <a:pt x="1384211" y="131876"/>
                  </a:lnTo>
                  <a:lnTo>
                    <a:pt x="1377442" y="148412"/>
                  </a:lnTo>
                  <a:lnTo>
                    <a:pt x="1373517" y="145364"/>
                  </a:lnTo>
                  <a:lnTo>
                    <a:pt x="1334033" y="137604"/>
                  </a:lnTo>
                  <a:lnTo>
                    <a:pt x="1311897" y="180657"/>
                  </a:lnTo>
                  <a:lnTo>
                    <a:pt x="1339418" y="214172"/>
                  </a:lnTo>
                  <a:lnTo>
                    <a:pt x="1365732" y="219557"/>
                  </a:lnTo>
                  <a:lnTo>
                    <a:pt x="1381887" y="208661"/>
                  </a:lnTo>
                  <a:lnTo>
                    <a:pt x="1381887" y="236283"/>
                  </a:lnTo>
                  <a:lnTo>
                    <a:pt x="1363345" y="236283"/>
                  </a:lnTo>
                  <a:lnTo>
                    <a:pt x="1363345" y="245859"/>
                  </a:lnTo>
                  <a:lnTo>
                    <a:pt x="1372323" y="255435"/>
                  </a:lnTo>
                  <a:lnTo>
                    <a:pt x="1353781" y="255435"/>
                  </a:lnTo>
                  <a:lnTo>
                    <a:pt x="1363345" y="283552"/>
                  </a:lnTo>
                  <a:lnTo>
                    <a:pt x="1353781" y="293116"/>
                  </a:lnTo>
                  <a:lnTo>
                    <a:pt x="1344206" y="293116"/>
                  </a:lnTo>
                  <a:lnTo>
                    <a:pt x="1353693" y="321576"/>
                  </a:lnTo>
                  <a:lnTo>
                    <a:pt x="1353781" y="331419"/>
                  </a:lnTo>
                  <a:lnTo>
                    <a:pt x="1344206" y="340385"/>
                  </a:lnTo>
                  <a:lnTo>
                    <a:pt x="1363345" y="340385"/>
                  </a:lnTo>
                  <a:lnTo>
                    <a:pt x="1363345" y="312267"/>
                  </a:lnTo>
                  <a:lnTo>
                    <a:pt x="1372323" y="321843"/>
                  </a:lnTo>
                  <a:lnTo>
                    <a:pt x="1381887" y="321843"/>
                  </a:lnTo>
                  <a:lnTo>
                    <a:pt x="1391450" y="312267"/>
                  </a:lnTo>
                  <a:lnTo>
                    <a:pt x="1400429" y="340385"/>
                  </a:lnTo>
                  <a:lnTo>
                    <a:pt x="1391450" y="349961"/>
                  </a:lnTo>
                  <a:lnTo>
                    <a:pt x="1391450" y="567702"/>
                  </a:lnTo>
                  <a:lnTo>
                    <a:pt x="1381887" y="576681"/>
                  </a:lnTo>
                  <a:lnTo>
                    <a:pt x="1400429" y="605383"/>
                  </a:lnTo>
                  <a:lnTo>
                    <a:pt x="1391450" y="605383"/>
                  </a:lnTo>
                  <a:lnTo>
                    <a:pt x="1381975" y="858062"/>
                  </a:lnTo>
                  <a:lnTo>
                    <a:pt x="1381887" y="879373"/>
                  </a:lnTo>
                  <a:lnTo>
                    <a:pt x="1372323" y="888949"/>
                  </a:lnTo>
                  <a:lnTo>
                    <a:pt x="1447685" y="945184"/>
                  </a:lnTo>
                  <a:lnTo>
                    <a:pt x="1514094" y="898525"/>
                  </a:lnTo>
                  <a:lnTo>
                    <a:pt x="1507210" y="858062"/>
                  </a:lnTo>
                  <a:lnTo>
                    <a:pt x="1501851" y="810374"/>
                  </a:lnTo>
                  <a:lnTo>
                    <a:pt x="1498015" y="755459"/>
                  </a:lnTo>
                  <a:lnTo>
                    <a:pt x="1495717" y="693318"/>
                  </a:lnTo>
                  <a:lnTo>
                    <a:pt x="1494955" y="623938"/>
                  </a:lnTo>
                  <a:lnTo>
                    <a:pt x="1494955" y="614959"/>
                  </a:lnTo>
                  <a:lnTo>
                    <a:pt x="1485976" y="605383"/>
                  </a:lnTo>
                  <a:lnTo>
                    <a:pt x="1504530" y="576681"/>
                  </a:lnTo>
                  <a:lnTo>
                    <a:pt x="1485976" y="434898"/>
                  </a:lnTo>
                  <a:lnTo>
                    <a:pt x="1485976" y="425919"/>
                  </a:lnTo>
                  <a:lnTo>
                    <a:pt x="1542199" y="425919"/>
                  </a:lnTo>
                  <a:lnTo>
                    <a:pt x="1599044" y="595833"/>
                  </a:lnTo>
                  <a:lnTo>
                    <a:pt x="1599031" y="605409"/>
                  </a:lnTo>
                  <a:lnTo>
                    <a:pt x="1589468" y="614959"/>
                  </a:lnTo>
                  <a:lnTo>
                    <a:pt x="1618183" y="643089"/>
                  </a:lnTo>
                  <a:lnTo>
                    <a:pt x="1608607" y="671195"/>
                  </a:lnTo>
                  <a:lnTo>
                    <a:pt x="1627759" y="709485"/>
                  </a:lnTo>
                  <a:lnTo>
                    <a:pt x="1627759" y="718464"/>
                  </a:lnTo>
                  <a:lnTo>
                    <a:pt x="1618183" y="728014"/>
                  </a:lnTo>
                  <a:lnTo>
                    <a:pt x="1665452" y="775296"/>
                  </a:lnTo>
                  <a:lnTo>
                    <a:pt x="1655876" y="841692"/>
                  </a:lnTo>
                  <a:lnTo>
                    <a:pt x="1679498" y="882789"/>
                  </a:lnTo>
                  <a:lnTo>
                    <a:pt x="1703133" y="912139"/>
                  </a:lnTo>
                  <a:lnTo>
                    <a:pt x="1726755" y="929741"/>
                  </a:lnTo>
                  <a:lnTo>
                    <a:pt x="1750390" y="935609"/>
                  </a:lnTo>
                  <a:lnTo>
                    <a:pt x="1807222" y="898525"/>
                  </a:lnTo>
                  <a:lnTo>
                    <a:pt x="1788083" y="841692"/>
                  </a:lnTo>
                  <a:lnTo>
                    <a:pt x="1797646" y="812977"/>
                  </a:lnTo>
                  <a:lnTo>
                    <a:pt x="1804149" y="804875"/>
                  </a:lnTo>
                  <a:lnTo>
                    <a:pt x="1823669" y="799071"/>
                  </a:lnTo>
                  <a:lnTo>
                    <a:pt x="1856193" y="795591"/>
                  </a:lnTo>
                  <a:lnTo>
                    <a:pt x="1901736" y="794423"/>
                  </a:lnTo>
                  <a:lnTo>
                    <a:pt x="1901736" y="784872"/>
                  </a:lnTo>
                  <a:lnTo>
                    <a:pt x="1864042" y="775296"/>
                  </a:lnTo>
                  <a:lnTo>
                    <a:pt x="1826361" y="784872"/>
                  </a:lnTo>
                  <a:lnTo>
                    <a:pt x="1816798" y="784872"/>
                  </a:lnTo>
                  <a:lnTo>
                    <a:pt x="1826361" y="775296"/>
                  </a:lnTo>
                  <a:lnTo>
                    <a:pt x="1826361" y="765721"/>
                  </a:lnTo>
                  <a:lnTo>
                    <a:pt x="1816798" y="756742"/>
                  </a:lnTo>
                  <a:lnTo>
                    <a:pt x="1844903" y="709485"/>
                  </a:lnTo>
                  <a:lnTo>
                    <a:pt x="1835340" y="709485"/>
                  </a:lnTo>
                  <a:lnTo>
                    <a:pt x="1859902" y="652665"/>
                  </a:lnTo>
                  <a:lnTo>
                    <a:pt x="1864042" y="643089"/>
                  </a:lnTo>
                  <a:lnTo>
                    <a:pt x="1854479" y="614959"/>
                  </a:lnTo>
                  <a:lnTo>
                    <a:pt x="1879942" y="546328"/>
                  </a:lnTo>
                  <a:lnTo>
                    <a:pt x="1900847" y="496976"/>
                  </a:lnTo>
                  <a:lnTo>
                    <a:pt x="1917522" y="466128"/>
                  </a:lnTo>
                  <a:lnTo>
                    <a:pt x="1929853" y="454050"/>
                  </a:lnTo>
                  <a:lnTo>
                    <a:pt x="1939429" y="454050"/>
                  </a:lnTo>
                  <a:lnTo>
                    <a:pt x="1968144" y="473189"/>
                  </a:lnTo>
                  <a:lnTo>
                    <a:pt x="1958568" y="662241"/>
                  </a:lnTo>
                  <a:lnTo>
                    <a:pt x="1958568" y="680770"/>
                  </a:lnTo>
                  <a:lnTo>
                    <a:pt x="1977123" y="737590"/>
                  </a:lnTo>
                  <a:lnTo>
                    <a:pt x="1968144" y="737590"/>
                  </a:lnTo>
                  <a:lnTo>
                    <a:pt x="1966353" y="758291"/>
                  </a:lnTo>
                  <a:lnTo>
                    <a:pt x="1960968" y="773061"/>
                  </a:lnTo>
                  <a:lnTo>
                    <a:pt x="1951990" y="781926"/>
                  </a:lnTo>
                  <a:lnTo>
                    <a:pt x="1939429" y="784872"/>
                  </a:lnTo>
                  <a:lnTo>
                    <a:pt x="1929853" y="775296"/>
                  </a:lnTo>
                  <a:lnTo>
                    <a:pt x="1911311" y="794423"/>
                  </a:lnTo>
                  <a:lnTo>
                    <a:pt x="1968144" y="794423"/>
                  </a:lnTo>
                  <a:lnTo>
                    <a:pt x="1966353" y="820229"/>
                  </a:lnTo>
                  <a:lnTo>
                    <a:pt x="1960968" y="846175"/>
                  </a:lnTo>
                  <a:lnTo>
                    <a:pt x="1951990" y="872274"/>
                  </a:lnTo>
                  <a:lnTo>
                    <a:pt x="1939429" y="898525"/>
                  </a:lnTo>
                  <a:lnTo>
                    <a:pt x="1959508" y="914755"/>
                  </a:lnTo>
                  <a:lnTo>
                    <a:pt x="1977263" y="926350"/>
                  </a:lnTo>
                  <a:lnTo>
                    <a:pt x="1992706" y="933297"/>
                  </a:lnTo>
                  <a:lnTo>
                    <a:pt x="2005825" y="935609"/>
                  </a:lnTo>
                  <a:lnTo>
                    <a:pt x="2042985" y="929741"/>
                  </a:lnTo>
                  <a:lnTo>
                    <a:pt x="2069541" y="912139"/>
                  </a:lnTo>
                  <a:lnTo>
                    <a:pt x="2085467" y="882789"/>
                  </a:lnTo>
                  <a:lnTo>
                    <a:pt x="2090775" y="841692"/>
                  </a:lnTo>
                  <a:lnTo>
                    <a:pt x="2081199" y="794423"/>
                  </a:lnTo>
                  <a:lnTo>
                    <a:pt x="2204440" y="794423"/>
                  </a:lnTo>
                  <a:lnTo>
                    <a:pt x="2204440" y="784872"/>
                  </a:lnTo>
                  <a:lnTo>
                    <a:pt x="2204440" y="775296"/>
                  </a:lnTo>
                  <a:lnTo>
                    <a:pt x="2185289" y="756742"/>
                  </a:lnTo>
                  <a:lnTo>
                    <a:pt x="2166150" y="756742"/>
                  </a:lnTo>
                  <a:lnTo>
                    <a:pt x="2166150" y="784872"/>
                  </a:lnTo>
                  <a:lnTo>
                    <a:pt x="2138045" y="784872"/>
                  </a:lnTo>
                  <a:lnTo>
                    <a:pt x="2090775" y="775296"/>
                  </a:lnTo>
                  <a:lnTo>
                    <a:pt x="2081199" y="784872"/>
                  </a:lnTo>
                  <a:lnTo>
                    <a:pt x="2081199" y="567702"/>
                  </a:lnTo>
                  <a:lnTo>
                    <a:pt x="2068106" y="454050"/>
                  </a:lnTo>
                  <a:lnTo>
                    <a:pt x="2062657" y="406781"/>
                  </a:lnTo>
                  <a:lnTo>
                    <a:pt x="2081199" y="387642"/>
                  </a:lnTo>
                  <a:lnTo>
                    <a:pt x="2081199" y="369087"/>
                  </a:lnTo>
                  <a:lnTo>
                    <a:pt x="2081199" y="321843"/>
                  </a:lnTo>
                  <a:lnTo>
                    <a:pt x="2138045" y="321843"/>
                  </a:lnTo>
                  <a:lnTo>
                    <a:pt x="2161248" y="319455"/>
                  </a:lnTo>
                  <a:lnTo>
                    <a:pt x="2180056" y="312267"/>
                  </a:lnTo>
                  <a:lnTo>
                    <a:pt x="2194458" y="300304"/>
                  </a:lnTo>
                  <a:lnTo>
                    <a:pt x="2204440" y="283552"/>
                  </a:lnTo>
                  <a:lnTo>
                    <a:pt x="2204440" y="245859"/>
                  </a:lnTo>
                  <a:close/>
                </a:path>
                <a:path w="7855584" h="1052195">
                  <a:moveTo>
                    <a:pt x="2325281" y="1007402"/>
                  </a:moveTo>
                  <a:lnTo>
                    <a:pt x="2321090" y="999667"/>
                  </a:lnTo>
                  <a:lnTo>
                    <a:pt x="2316899" y="993787"/>
                  </a:lnTo>
                  <a:lnTo>
                    <a:pt x="2312708" y="989787"/>
                  </a:lnTo>
                  <a:lnTo>
                    <a:pt x="2308517" y="987653"/>
                  </a:lnTo>
                  <a:lnTo>
                    <a:pt x="2300147" y="987653"/>
                  </a:lnTo>
                  <a:lnTo>
                    <a:pt x="2245106" y="1022946"/>
                  </a:lnTo>
                  <a:lnTo>
                    <a:pt x="2258263" y="1034313"/>
                  </a:lnTo>
                  <a:lnTo>
                    <a:pt x="2274430" y="1034313"/>
                  </a:lnTo>
                  <a:lnTo>
                    <a:pt x="2325281" y="1007402"/>
                  </a:lnTo>
                  <a:close/>
                </a:path>
                <a:path w="7855584" h="1052195">
                  <a:moveTo>
                    <a:pt x="2782316" y="863828"/>
                  </a:moveTo>
                  <a:lnTo>
                    <a:pt x="2750616" y="832129"/>
                  </a:lnTo>
                  <a:lnTo>
                    <a:pt x="2719501" y="801027"/>
                  </a:lnTo>
                  <a:lnTo>
                    <a:pt x="2672245" y="801027"/>
                  </a:lnTo>
                  <a:lnTo>
                    <a:pt x="2640533" y="832129"/>
                  </a:lnTo>
                  <a:lnTo>
                    <a:pt x="2624975" y="832129"/>
                  </a:lnTo>
                  <a:lnTo>
                    <a:pt x="2609431" y="816571"/>
                  </a:lnTo>
                  <a:lnTo>
                    <a:pt x="2467648" y="816571"/>
                  </a:lnTo>
                  <a:lnTo>
                    <a:pt x="2452090" y="832129"/>
                  </a:lnTo>
                  <a:lnTo>
                    <a:pt x="2404834" y="801027"/>
                  </a:lnTo>
                  <a:lnTo>
                    <a:pt x="2389289" y="753745"/>
                  </a:lnTo>
                  <a:lnTo>
                    <a:pt x="2404834" y="738187"/>
                  </a:lnTo>
                  <a:lnTo>
                    <a:pt x="2389289" y="690943"/>
                  </a:lnTo>
                  <a:lnTo>
                    <a:pt x="2404834" y="611987"/>
                  </a:lnTo>
                  <a:lnTo>
                    <a:pt x="2404834" y="596430"/>
                  </a:lnTo>
                  <a:lnTo>
                    <a:pt x="2389289" y="580885"/>
                  </a:lnTo>
                  <a:lnTo>
                    <a:pt x="2420391" y="549173"/>
                  </a:lnTo>
                  <a:lnTo>
                    <a:pt x="2530462" y="549173"/>
                  </a:lnTo>
                  <a:lnTo>
                    <a:pt x="2640533" y="565327"/>
                  </a:lnTo>
                  <a:lnTo>
                    <a:pt x="2652572" y="549173"/>
                  </a:lnTo>
                  <a:lnTo>
                    <a:pt x="2687790" y="501904"/>
                  </a:lnTo>
                  <a:lnTo>
                    <a:pt x="2687790" y="486346"/>
                  </a:lnTo>
                  <a:lnTo>
                    <a:pt x="2667304" y="455244"/>
                  </a:lnTo>
                  <a:lnTo>
                    <a:pt x="2656675" y="439102"/>
                  </a:lnTo>
                  <a:lnTo>
                    <a:pt x="2593873" y="455244"/>
                  </a:lnTo>
                  <a:lnTo>
                    <a:pt x="2530462" y="439102"/>
                  </a:lnTo>
                  <a:lnTo>
                    <a:pt x="2514904" y="439102"/>
                  </a:lnTo>
                  <a:lnTo>
                    <a:pt x="2404834" y="455244"/>
                  </a:lnTo>
                  <a:lnTo>
                    <a:pt x="2389289" y="439102"/>
                  </a:lnTo>
                  <a:lnTo>
                    <a:pt x="2404834" y="376275"/>
                  </a:lnTo>
                  <a:lnTo>
                    <a:pt x="2389289" y="235102"/>
                  </a:lnTo>
                  <a:lnTo>
                    <a:pt x="2389289" y="218960"/>
                  </a:lnTo>
                  <a:lnTo>
                    <a:pt x="2404834" y="203403"/>
                  </a:lnTo>
                  <a:lnTo>
                    <a:pt x="2562161" y="218960"/>
                  </a:lnTo>
                  <a:lnTo>
                    <a:pt x="2687790" y="218960"/>
                  </a:lnTo>
                  <a:lnTo>
                    <a:pt x="2766758" y="203403"/>
                  </a:lnTo>
                  <a:lnTo>
                    <a:pt x="2766758" y="125031"/>
                  </a:lnTo>
                  <a:lnTo>
                    <a:pt x="2735046" y="93319"/>
                  </a:lnTo>
                  <a:lnTo>
                    <a:pt x="2294763" y="93319"/>
                  </a:lnTo>
                  <a:lnTo>
                    <a:pt x="2280183" y="101168"/>
                  </a:lnTo>
                  <a:lnTo>
                    <a:pt x="2267547" y="124726"/>
                  </a:lnTo>
                  <a:lnTo>
                    <a:pt x="2256853" y="163995"/>
                  </a:lnTo>
                  <a:lnTo>
                    <a:pt x="2248103" y="218960"/>
                  </a:lnTo>
                  <a:lnTo>
                    <a:pt x="2279218" y="407987"/>
                  </a:lnTo>
                  <a:lnTo>
                    <a:pt x="2263660" y="423545"/>
                  </a:lnTo>
                  <a:lnTo>
                    <a:pt x="2263660" y="439102"/>
                  </a:lnTo>
                  <a:lnTo>
                    <a:pt x="2279218" y="501904"/>
                  </a:lnTo>
                  <a:lnTo>
                    <a:pt x="2263660" y="565327"/>
                  </a:lnTo>
                  <a:lnTo>
                    <a:pt x="2263660" y="784872"/>
                  </a:lnTo>
                  <a:lnTo>
                    <a:pt x="2222982" y="784872"/>
                  </a:lnTo>
                  <a:lnTo>
                    <a:pt x="2222982" y="794423"/>
                  </a:lnTo>
                  <a:lnTo>
                    <a:pt x="2263660" y="794423"/>
                  </a:lnTo>
                  <a:lnTo>
                    <a:pt x="2263660" y="894930"/>
                  </a:lnTo>
                  <a:lnTo>
                    <a:pt x="2310917" y="942187"/>
                  </a:lnTo>
                  <a:lnTo>
                    <a:pt x="2452090" y="942187"/>
                  </a:lnTo>
                  <a:lnTo>
                    <a:pt x="2593873" y="926630"/>
                  </a:lnTo>
                  <a:lnTo>
                    <a:pt x="2703944" y="942187"/>
                  </a:lnTo>
                  <a:lnTo>
                    <a:pt x="2735046" y="942187"/>
                  </a:lnTo>
                  <a:lnTo>
                    <a:pt x="2750616" y="926630"/>
                  </a:lnTo>
                  <a:lnTo>
                    <a:pt x="2782316" y="894930"/>
                  </a:lnTo>
                  <a:lnTo>
                    <a:pt x="2782316" y="863828"/>
                  </a:lnTo>
                  <a:close/>
                </a:path>
                <a:path w="7855584" h="1052195">
                  <a:moveTo>
                    <a:pt x="3796893" y="693940"/>
                  </a:moveTo>
                  <a:lnTo>
                    <a:pt x="3792143" y="667626"/>
                  </a:lnTo>
                  <a:lnTo>
                    <a:pt x="3777894" y="647877"/>
                  </a:lnTo>
                  <a:lnTo>
                    <a:pt x="3754145" y="634720"/>
                  </a:lnTo>
                  <a:lnTo>
                    <a:pt x="3720909" y="628129"/>
                  </a:lnTo>
                  <a:lnTo>
                    <a:pt x="3701770" y="628129"/>
                  </a:lnTo>
                  <a:lnTo>
                    <a:pt x="3673652" y="646658"/>
                  </a:lnTo>
                  <a:lnTo>
                    <a:pt x="3647262" y="701154"/>
                  </a:lnTo>
                  <a:lnTo>
                    <a:pt x="3619512" y="746137"/>
                  </a:lnTo>
                  <a:lnTo>
                    <a:pt x="3590429" y="781621"/>
                  </a:lnTo>
                  <a:lnTo>
                    <a:pt x="3559987" y="807593"/>
                  </a:lnTo>
                  <a:lnTo>
                    <a:pt x="3475050" y="807593"/>
                  </a:lnTo>
                  <a:lnTo>
                    <a:pt x="3431552" y="786803"/>
                  </a:lnTo>
                  <a:lnTo>
                    <a:pt x="3395954" y="757936"/>
                  </a:lnTo>
                  <a:lnTo>
                    <a:pt x="3368268" y="720991"/>
                  </a:lnTo>
                  <a:lnTo>
                    <a:pt x="3348494" y="675982"/>
                  </a:lnTo>
                  <a:lnTo>
                    <a:pt x="3336633" y="622896"/>
                  </a:lnTo>
                  <a:lnTo>
                    <a:pt x="3332670" y="561733"/>
                  </a:lnTo>
                  <a:lnTo>
                    <a:pt x="3332670" y="476770"/>
                  </a:lnTo>
                  <a:lnTo>
                    <a:pt x="3323704" y="428929"/>
                  </a:lnTo>
                  <a:lnTo>
                    <a:pt x="3361385" y="343966"/>
                  </a:lnTo>
                  <a:lnTo>
                    <a:pt x="3361385" y="334391"/>
                  </a:lnTo>
                  <a:lnTo>
                    <a:pt x="3351822" y="324827"/>
                  </a:lnTo>
                  <a:lnTo>
                    <a:pt x="3370961" y="296722"/>
                  </a:lnTo>
                  <a:lnTo>
                    <a:pt x="3397694" y="255371"/>
                  </a:lnTo>
                  <a:lnTo>
                    <a:pt x="3431819" y="225831"/>
                  </a:lnTo>
                  <a:lnTo>
                    <a:pt x="3473361" y="208114"/>
                  </a:lnTo>
                  <a:lnTo>
                    <a:pt x="3522294" y="202196"/>
                  </a:lnTo>
                  <a:lnTo>
                    <a:pt x="3540620" y="204558"/>
                  </a:lnTo>
                  <a:lnTo>
                    <a:pt x="3560889" y="211620"/>
                  </a:lnTo>
                  <a:lnTo>
                    <a:pt x="3583101" y="223405"/>
                  </a:lnTo>
                  <a:lnTo>
                    <a:pt x="3607257" y="239890"/>
                  </a:lnTo>
                  <a:lnTo>
                    <a:pt x="3637089" y="304685"/>
                  </a:lnTo>
                  <a:lnTo>
                    <a:pt x="3664381" y="353110"/>
                  </a:lnTo>
                  <a:lnTo>
                    <a:pt x="3689134" y="385152"/>
                  </a:lnTo>
                  <a:lnTo>
                    <a:pt x="3711333" y="400799"/>
                  </a:lnTo>
                  <a:lnTo>
                    <a:pt x="3787317" y="363118"/>
                  </a:lnTo>
                  <a:lnTo>
                    <a:pt x="3787317" y="334391"/>
                  </a:lnTo>
                  <a:lnTo>
                    <a:pt x="3749027" y="230314"/>
                  </a:lnTo>
                  <a:lnTo>
                    <a:pt x="3726205" y="192709"/>
                  </a:lnTo>
                  <a:lnTo>
                    <a:pt x="3697020" y="160870"/>
                  </a:lnTo>
                  <a:lnTo>
                    <a:pt x="3661499" y="134835"/>
                  </a:lnTo>
                  <a:lnTo>
                    <a:pt x="3619614" y="114579"/>
                  </a:lnTo>
                  <a:lnTo>
                    <a:pt x="3571392" y="100114"/>
                  </a:lnTo>
                  <a:lnTo>
                    <a:pt x="3516820" y="91427"/>
                  </a:lnTo>
                  <a:lnTo>
                    <a:pt x="3455898" y="88531"/>
                  </a:lnTo>
                  <a:lnTo>
                    <a:pt x="3418217" y="98107"/>
                  </a:lnTo>
                  <a:lnTo>
                    <a:pt x="3372523" y="126301"/>
                  </a:lnTo>
                  <a:lnTo>
                    <a:pt x="3332200" y="157429"/>
                  </a:lnTo>
                  <a:lnTo>
                    <a:pt x="3297250" y="191503"/>
                  </a:lnTo>
                  <a:lnTo>
                    <a:pt x="3267672" y="228511"/>
                  </a:lnTo>
                  <a:lnTo>
                    <a:pt x="3243478" y="268452"/>
                  </a:lnTo>
                  <a:lnTo>
                    <a:pt x="3224657" y="311340"/>
                  </a:lnTo>
                  <a:lnTo>
                    <a:pt x="3211220" y="357174"/>
                  </a:lnTo>
                  <a:lnTo>
                    <a:pt x="3203156" y="405930"/>
                  </a:lnTo>
                  <a:lnTo>
                    <a:pt x="3200463" y="457631"/>
                  </a:lnTo>
                  <a:lnTo>
                    <a:pt x="3219615" y="485749"/>
                  </a:lnTo>
                  <a:lnTo>
                    <a:pt x="3210039" y="495325"/>
                  </a:lnTo>
                  <a:lnTo>
                    <a:pt x="3210039" y="637108"/>
                  </a:lnTo>
                  <a:lnTo>
                    <a:pt x="3228581" y="656234"/>
                  </a:lnTo>
                  <a:lnTo>
                    <a:pt x="3240405" y="693407"/>
                  </a:lnTo>
                  <a:lnTo>
                    <a:pt x="3250717" y="719963"/>
                  </a:lnTo>
                  <a:lnTo>
                    <a:pt x="3259544" y="735888"/>
                  </a:lnTo>
                  <a:lnTo>
                    <a:pt x="3266859" y="741197"/>
                  </a:lnTo>
                  <a:lnTo>
                    <a:pt x="3257296" y="769912"/>
                  </a:lnTo>
                  <a:lnTo>
                    <a:pt x="3257296" y="779462"/>
                  </a:lnTo>
                  <a:lnTo>
                    <a:pt x="3305060" y="833742"/>
                  </a:lnTo>
                  <a:lnTo>
                    <a:pt x="3347847" y="875957"/>
                  </a:lnTo>
                  <a:lnTo>
                    <a:pt x="3385655" y="906106"/>
                  </a:lnTo>
                  <a:lnTo>
                    <a:pt x="3418484" y="924191"/>
                  </a:lnTo>
                  <a:lnTo>
                    <a:pt x="3446335" y="930224"/>
                  </a:lnTo>
                  <a:lnTo>
                    <a:pt x="3588702" y="930224"/>
                  </a:lnTo>
                  <a:lnTo>
                    <a:pt x="3631222" y="893064"/>
                  </a:lnTo>
                  <a:lnTo>
                    <a:pt x="3664242" y="866521"/>
                  </a:lnTo>
                  <a:lnTo>
                    <a:pt x="3687749" y="850582"/>
                  </a:lnTo>
                  <a:lnTo>
                    <a:pt x="3701770" y="845273"/>
                  </a:lnTo>
                  <a:lnTo>
                    <a:pt x="3722065" y="803287"/>
                  </a:lnTo>
                  <a:lnTo>
                    <a:pt x="3744696" y="764070"/>
                  </a:lnTo>
                  <a:lnTo>
                    <a:pt x="3769639" y="727621"/>
                  </a:lnTo>
                  <a:lnTo>
                    <a:pt x="3796893" y="693940"/>
                  </a:lnTo>
                  <a:close/>
                </a:path>
                <a:path w="7855584" h="1052195">
                  <a:moveTo>
                    <a:pt x="4517136" y="415163"/>
                  </a:moveTo>
                  <a:lnTo>
                    <a:pt x="4507573" y="415163"/>
                  </a:lnTo>
                  <a:lnTo>
                    <a:pt x="4490110" y="354012"/>
                  </a:lnTo>
                  <a:lnTo>
                    <a:pt x="4470006" y="299300"/>
                  </a:lnTo>
                  <a:lnTo>
                    <a:pt x="4447273" y="251028"/>
                  </a:lnTo>
                  <a:lnTo>
                    <a:pt x="4421911" y="209194"/>
                  </a:lnTo>
                  <a:lnTo>
                    <a:pt x="4412589" y="197408"/>
                  </a:lnTo>
                  <a:lnTo>
                    <a:pt x="4393908" y="173786"/>
                  </a:lnTo>
                  <a:lnTo>
                    <a:pt x="4384941" y="165315"/>
                  </a:lnTo>
                  <a:lnTo>
                    <a:pt x="4384941" y="471982"/>
                  </a:lnTo>
                  <a:lnTo>
                    <a:pt x="4376559" y="480250"/>
                  </a:lnTo>
                  <a:lnTo>
                    <a:pt x="4370578" y="505040"/>
                  </a:lnTo>
                  <a:lnTo>
                    <a:pt x="4366984" y="546366"/>
                  </a:lnTo>
                  <a:lnTo>
                    <a:pt x="4365790" y="604202"/>
                  </a:lnTo>
                  <a:lnTo>
                    <a:pt x="4348848" y="667804"/>
                  </a:lnTo>
                  <a:lnTo>
                    <a:pt x="4327969" y="719848"/>
                  </a:lnTo>
                  <a:lnTo>
                    <a:pt x="4303128" y="760336"/>
                  </a:lnTo>
                  <a:lnTo>
                    <a:pt x="4274324" y="789254"/>
                  </a:lnTo>
                  <a:lnTo>
                    <a:pt x="4204868" y="812380"/>
                  </a:lnTo>
                  <a:lnTo>
                    <a:pt x="4157611" y="812380"/>
                  </a:lnTo>
                  <a:lnTo>
                    <a:pt x="4127411" y="788733"/>
                  </a:lnTo>
                  <a:lnTo>
                    <a:pt x="4099839" y="756881"/>
                  </a:lnTo>
                  <a:lnTo>
                    <a:pt x="4074896" y="716813"/>
                  </a:lnTo>
                  <a:lnTo>
                    <a:pt x="4052582" y="668540"/>
                  </a:lnTo>
                  <a:lnTo>
                    <a:pt x="4032897" y="612063"/>
                  </a:lnTo>
                  <a:lnTo>
                    <a:pt x="4015829" y="547370"/>
                  </a:lnTo>
                  <a:lnTo>
                    <a:pt x="4034371" y="519252"/>
                  </a:lnTo>
                  <a:lnTo>
                    <a:pt x="4015829" y="424738"/>
                  </a:lnTo>
                  <a:lnTo>
                    <a:pt x="4063098" y="329615"/>
                  </a:lnTo>
                  <a:lnTo>
                    <a:pt x="4063098" y="320649"/>
                  </a:lnTo>
                  <a:lnTo>
                    <a:pt x="4053522" y="311073"/>
                  </a:lnTo>
                  <a:lnTo>
                    <a:pt x="4084028" y="261353"/>
                  </a:lnTo>
                  <a:lnTo>
                    <a:pt x="4116336" y="225831"/>
                  </a:lnTo>
                  <a:lnTo>
                    <a:pt x="4150436" y="204520"/>
                  </a:lnTo>
                  <a:lnTo>
                    <a:pt x="4186326" y="197408"/>
                  </a:lnTo>
                  <a:lnTo>
                    <a:pt x="4216857" y="202336"/>
                  </a:lnTo>
                  <a:lnTo>
                    <a:pt x="4250067" y="217131"/>
                  </a:lnTo>
                  <a:lnTo>
                    <a:pt x="4285958" y="241782"/>
                  </a:lnTo>
                  <a:lnTo>
                    <a:pt x="4324540" y="276288"/>
                  </a:lnTo>
                  <a:lnTo>
                    <a:pt x="4365790" y="320649"/>
                  </a:lnTo>
                  <a:lnTo>
                    <a:pt x="4356214" y="386448"/>
                  </a:lnTo>
                  <a:lnTo>
                    <a:pt x="4384941" y="471982"/>
                  </a:lnTo>
                  <a:lnTo>
                    <a:pt x="4384941" y="165315"/>
                  </a:lnTo>
                  <a:lnTo>
                    <a:pt x="4363275" y="144818"/>
                  </a:lnTo>
                  <a:lnTo>
                    <a:pt x="4330014" y="122288"/>
                  </a:lnTo>
                  <a:lnTo>
                    <a:pt x="4294124" y="106197"/>
                  </a:lnTo>
                  <a:lnTo>
                    <a:pt x="4255605" y="96545"/>
                  </a:lnTo>
                  <a:lnTo>
                    <a:pt x="4214444" y="93319"/>
                  </a:lnTo>
                  <a:lnTo>
                    <a:pt x="4195292" y="93319"/>
                  </a:lnTo>
                  <a:lnTo>
                    <a:pt x="4141381" y="98628"/>
                  </a:lnTo>
                  <a:lnTo>
                    <a:pt x="4090314" y="114554"/>
                  </a:lnTo>
                  <a:lnTo>
                    <a:pt x="4042079" y="141109"/>
                  </a:lnTo>
                  <a:lnTo>
                    <a:pt x="3996690" y="178269"/>
                  </a:lnTo>
                  <a:lnTo>
                    <a:pt x="3973017" y="223812"/>
                  </a:lnTo>
                  <a:lnTo>
                    <a:pt x="3954068" y="256336"/>
                  </a:lnTo>
                  <a:lnTo>
                    <a:pt x="3939819" y="275856"/>
                  </a:lnTo>
                  <a:lnTo>
                    <a:pt x="3930294" y="282359"/>
                  </a:lnTo>
                  <a:lnTo>
                    <a:pt x="3928541" y="313664"/>
                  </a:lnTo>
                  <a:lnTo>
                    <a:pt x="3923271" y="339940"/>
                  </a:lnTo>
                  <a:lnTo>
                    <a:pt x="3914483" y="361226"/>
                  </a:lnTo>
                  <a:lnTo>
                    <a:pt x="3902176" y="377482"/>
                  </a:lnTo>
                  <a:lnTo>
                    <a:pt x="3902176" y="566521"/>
                  </a:lnTo>
                  <a:lnTo>
                    <a:pt x="3921315" y="623341"/>
                  </a:lnTo>
                  <a:lnTo>
                    <a:pt x="3911739" y="632917"/>
                  </a:lnTo>
                  <a:lnTo>
                    <a:pt x="3911739" y="670598"/>
                  </a:lnTo>
                  <a:lnTo>
                    <a:pt x="3996690" y="821956"/>
                  </a:lnTo>
                  <a:lnTo>
                    <a:pt x="4014965" y="856513"/>
                  </a:lnTo>
                  <a:lnTo>
                    <a:pt x="4041089" y="884770"/>
                  </a:lnTo>
                  <a:lnTo>
                    <a:pt x="4075061" y="906754"/>
                  </a:lnTo>
                  <a:lnTo>
                    <a:pt x="4116870" y="922451"/>
                  </a:lnTo>
                  <a:lnTo>
                    <a:pt x="4166514" y="931875"/>
                  </a:lnTo>
                  <a:lnTo>
                    <a:pt x="4224020" y="935012"/>
                  </a:lnTo>
                  <a:lnTo>
                    <a:pt x="4233583" y="935012"/>
                  </a:lnTo>
                  <a:lnTo>
                    <a:pt x="4243146" y="926033"/>
                  </a:lnTo>
                  <a:lnTo>
                    <a:pt x="4275302" y="919530"/>
                  </a:lnTo>
                  <a:lnTo>
                    <a:pt x="4314342" y="900010"/>
                  </a:lnTo>
                  <a:lnTo>
                    <a:pt x="4360253" y="867486"/>
                  </a:lnTo>
                  <a:lnTo>
                    <a:pt x="4413047" y="821956"/>
                  </a:lnTo>
                  <a:lnTo>
                    <a:pt x="4425645" y="787222"/>
                  </a:lnTo>
                  <a:lnTo>
                    <a:pt x="4442511" y="753605"/>
                  </a:lnTo>
                  <a:lnTo>
                    <a:pt x="4463631" y="721118"/>
                  </a:lnTo>
                  <a:lnTo>
                    <a:pt x="4489018" y="689749"/>
                  </a:lnTo>
                  <a:lnTo>
                    <a:pt x="4489018" y="670598"/>
                  </a:lnTo>
                  <a:lnTo>
                    <a:pt x="4479455" y="661022"/>
                  </a:lnTo>
                  <a:lnTo>
                    <a:pt x="4487824" y="658075"/>
                  </a:lnTo>
                  <a:lnTo>
                    <a:pt x="4493806" y="649211"/>
                  </a:lnTo>
                  <a:lnTo>
                    <a:pt x="4497400" y="634441"/>
                  </a:lnTo>
                  <a:lnTo>
                    <a:pt x="4498594" y="613765"/>
                  </a:lnTo>
                  <a:lnTo>
                    <a:pt x="4498594" y="585673"/>
                  </a:lnTo>
                  <a:lnTo>
                    <a:pt x="4489018" y="576097"/>
                  </a:lnTo>
                  <a:lnTo>
                    <a:pt x="4497133" y="571944"/>
                  </a:lnTo>
                  <a:lnTo>
                    <a:pt x="4502937" y="559485"/>
                  </a:lnTo>
                  <a:lnTo>
                    <a:pt x="4506417" y="538734"/>
                  </a:lnTo>
                  <a:lnTo>
                    <a:pt x="4507573" y="509689"/>
                  </a:lnTo>
                  <a:lnTo>
                    <a:pt x="4507573" y="424738"/>
                  </a:lnTo>
                  <a:lnTo>
                    <a:pt x="4517136" y="415163"/>
                  </a:lnTo>
                  <a:close/>
                </a:path>
                <a:path w="7855584" h="1052195">
                  <a:moveTo>
                    <a:pt x="5187747" y="136398"/>
                  </a:moveTo>
                  <a:lnTo>
                    <a:pt x="5170462" y="111531"/>
                  </a:lnTo>
                  <a:lnTo>
                    <a:pt x="5155133" y="93776"/>
                  </a:lnTo>
                  <a:lnTo>
                    <a:pt x="5141760" y="83121"/>
                  </a:lnTo>
                  <a:lnTo>
                    <a:pt x="5130317" y="79565"/>
                  </a:lnTo>
                  <a:lnTo>
                    <a:pt x="5112105" y="81965"/>
                  </a:lnTo>
                  <a:lnTo>
                    <a:pt x="5093373" y="89141"/>
                  </a:lnTo>
                  <a:lnTo>
                    <a:pt x="5074120" y="101104"/>
                  </a:lnTo>
                  <a:lnTo>
                    <a:pt x="5054346" y="117856"/>
                  </a:lnTo>
                  <a:lnTo>
                    <a:pt x="5063922" y="184251"/>
                  </a:lnTo>
                  <a:lnTo>
                    <a:pt x="5063922" y="222542"/>
                  </a:lnTo>
                  <a:lnTo>
                    <a:pt x="5054346" y="517448"/>
                  </a:lnTo>
                  <a:lnTo>
                    <a:pt x="5073472" y="555142"/>
                  </a:lnTo>
                  <a:lnTo>
                    <a:pt x="5063922" y="564705"/>
                  </a:lnTo>
                  <a:lnTo>
                    <a:pt x="5063922" y="622160"/>
                  </a:lnTo>
                  <a:lnTo>
                    <a:pt x="5062728" y="672147"/>
                  </a:lnTo>
                  <a:lnTo>
                    <a:pt x="5059134" y="707847"/>
                  </a:lnTo>
                  <a:lnTo>
                    <a:pt x="5053139" y="729272"/>
                  </a:lnTo>
                  <a:lnTo>
                    <a:pt x="5044770" y="736409"/>
                  </a:lnTo>
                  <a:lnTo>
                    <a:pt x="5035270" y="769645"/>
                  </a:lnTo>
                  <a:lnTo>
                    <a:pt x="5006784" y="793394"/>
                  </a:lnTo>
                  <a:lnTo>
                    <a:pt x="4959299" y="807631"/>
                  </a:lnTo>
                  <a:lnTo>
                    <a:pt x="4892827" y="812380"/>
                  </a:lnTo>
                  <a:lnTo>
                    <a:pt x="4842827" y="785685"/>
                  </a:lnTo>
                  <a:lnTo>
                    <a:pt x="4807128" y="749871"/>
                  </a:lnTo>
                  <a:lnTo>
                    <a:pt x="4785703" y="704926"/>
                  </a:lnTo>
                  <a:lnTo>
                    <a:pt x="4778565" y="650849"/>
                  </a:lnTo>
                  <a:lnTo>
                    <a:pt x="4778565" y="574281"/>
                  </a:lnTo>
                  <a:lnTo>
                    <a:pt x="4768989" y="564705"/>
                  </a:lnTo>
                  <a:lnTo>
                    <a:pt x="4788141" y="536600"/>
                  </a:lnTo>
                  <a:lnTo>
                    <a:pt x="4768989" y="488746"/>
                  </a:lnTo>
                  <a:lnTo>
                    <a:pt x="4788141" y="460032"/>
                  </a:lnTo>
                  <a:lnTo>
                    <a:pt x="4768989" y="393623"/>
                  </a:lnTo>
                  <a:lnTo>
                    <a:pt x="4777371" y="390639"/>
                  </a:lnTo>
                  <a:lnTo>
                    <a:pt x="4783353" y="381660"/>
                  </a:lnTo>
                  <a:lnTo>
                    <a:pt x="4786947" y="366712"/>
                  </a:lnTo>
                  <a:lnTo>
                    <a:pt x="4788141" y="345770"/>
                  </a:lnTo>
                  <a:lnTo>
                    <a:pt x="4788141" y="126834"/>
                  </a:lnTo>
                  <a:lnTo>
                    <a:pt x="4778108" y="110337"/>
                  </a:lnTo>
                  <a:lnTo>
                    <a:pt x="4763605" y="98552"/>
                  </a:lnTo>
                  <a:lnTo>
                    <a:pt x="4744605" y="91490"/>
                  </a:lnTo>
                  <a:lnTo>
                    <a:pt x="4721136" y="89128"/>
                  </a:lnTo>
                  <a:lnTo>
                    <a:pt x="4711560" y="89128"/>
                  </a:lnTo>
                  <a:lnTo>
                    <a:pt x="4687443" y="92087"/>
                  </a:lnTo>
                  <a:lnTo>
                    <a:pt x="4668329" y="100952"/>
                  </a:lnTo>
                  <a:lnTo>
                    <a:pt x="4654245" y="115722"/>
                  </a:lnTo>
                  <a:lnTo>
                    <a:pt x="4645164" y="136398"/>
                  </a:lnTo>
                  <a:lnTo>
                    <a:pt x="4654740" y="136398"/>
                  </a:lnTo>
                  <a:lnTo>
                    <a:pt x="4645164" y="184251"/>
                  </a:lnTo>
                  <a:lnTo>
                    <a:pt x="4645164" y="203403"/>
                  </a:lnTo>
                  <a:lnTo>
                    <a:pt x="4664303" y="260235"/>
                  </a:lnTo>
                  <a:lnTo>
                    <a:pt x="4654740" y="269798"/>
                  </a:lnTo>
                  <a:lnTo>
                    <a:pt x="4654740" y="726833"/>
                  </a:lnTo>
                  <a:lnTo>
                    <a:pt x="4701984" y="783653"/>
                  </a:lnTo>
                  <a:lnTo>
                    <a:pt x="4693018" y="812380"/>
                  </a:lnTo>
                  <a:lnTo>
                    <a:pt x="4718431" y="853516"/>
                  </a:lnTo>
                  <a:lnTo>
                    <a:pt x="4749203" y="885507"/>
                  </a:lnTo>
                  <a:lnTo>
                    <a:pt x="4785334" y="908354"/>
                  </a:lnTo>
                  <a:lnTo>
                    <a:pt x="4826825" y="922058"/>
                  </a:lnTo>
                  <a:lnTo>
                    <a:pt x="4873676" y="926630"/>
                  </a:lnTo>
                  <a:lnTo>
                    <a:pt x="4978362" y="926630"/>
                  </a:lnTo>
                  <a:lnTo>
                    <a:pt x="5044846" y="897890"/>
                  </a:lnTo>
                  <a:lnTo>
                    <a:pt x="5092331" y="870864"/>
                  </a:lnTo>
                  <a:lnTo>
                    <a:pt x="5120818" y="845553"/>
                  </a:lnTo>
                  <a:lnTo>
                    <a:pt x="5130317" y="821956"/>
                  </a:lnTo>
                  <a:lnTo>
                    <a:pt x="5178171" y="717257"/>
                  </a:lnTo>
                  <a:lnTo>
                    <a:pt x="5178171" y="145973"/>
                  </a:lnTo>
                  <a:lnTo>
                    <a:pt x="5187747" y="136398"/>
                  </a:lnTo>
                  <a:close/>
                </a:path>
                <a:path w="7855584" h="1052195">
                  <a:moveTo>
                    <a:pt x="5891250" y="911085"/>
                  </a:moveTo>
                  <a:lnTo>
                    <a:pt x="5881675" y="901509"/>
                  </a:lnTo>
                  <a:lnTo>
                    <a:pt x="5824232" y="777087"/>
                  </a:lnTo>
                  <a:lnTo>
                    <a:pt x="5748274" y="556945"/>
                  </a:lnTo>
                  <a:lnTo>
                    <a:pt x="5766816" y="518655"/>
                  </a:lnTo>
                  <a:lnTo>
                    <a:pt x="5796127" y="496074"/>
                  </a:lnTo>
                  <a:lnTo>
                    <a:pt x="5817057" y="477380"/>
                  </a:lnTo>
                  <a:lnTo>
                    <a:pt x="5822645" y="470801"/>
                  </a:lnTo>
                  <a:lnTo>
                    <a:pt x="5829630" y="462572"/>
                  </a:lnTo>
                  <a:lnTo>
                    <a:pt x="5833808" y="451650"/>
                  </a:lnTo>
                  <a:lnTo>
                    <a:pt x="5824232" y="451650"/>
                  </a:lnTo>
                  <a:lnTo>
                    <a:pt x="5881675" y="346976"/>
                  </a:lnTo>
                  <a:lnTo>
                    <a:pt x="5843384" y="212966"/>
                  </a:lnTo>
                  <a:lnTo>
                    <a:pt x="5816536" y="179959"/>
                  </a:lnTo>
                  <a:lnTo>
                    <a:pt x="5784545" y="152031"/>
                  </a:lnTo>
                  <a:lnTo>
                    <a:pt x="5757837" y="135610"/>
                  </a:lnTo>
                  <a:lnTo>
                    <a:pt x="5757837" y="289534"/>
                  </a:lnTo>
                  <a:lnTo>
                    <a:pt x="5746547" y="354787"/>
                  </a:lnTo>
                  <a:lnTo>
                    <a:pt x="5727497" y="405549"/>
                  </a:lnTo>
                  <a:lnTo>
                    <a:pt x="5700700" y="441794"/>
                  </a:lnTo>
                  <a:lnTo>
                    <a:pt x="5666143" y="463550"/>
                  </a:lnTo>
                  <a:lnTo>
                    <a:pt x="5623839" y="470801"/>
                  </a:lnTo>
                  <a:lnTo>
                    <a:pt x="5489829" y="470801"/>
                  </a:lnTo>
                  <a:lnTo>
                    <a:pt x="5480037" y="466280"/>
                  </a:lnTo>
                  <a:lnTo>
                    <a:pt x="5470398" y="456895"/>
                  </a:lnTo>
                  <a:lnTo>
                    <a:pt x="5460898" y="442658"/>
                  </a:lnTo>
                  <a:lnTo>
                    <a:pt x="5451551" y="423545"/>
                  </a:lnTo>
                  <a:lnTo>
                    <a:pt x="5452745" y="410984"/>
                  </a:lnTo>
                  <a:lnTo>
                    <a:pt x="5456339" y="402005"/>
                  </a:lnTo>
                  <a:lnTo>
                    <a:pt x="5462321" y="396621"/>
                  </a:lnTo>
                  <a:lnTo>
                    <a:pt x="5470690" y="394817"/>
                  </a:lnTo>
                  <a:lnTo>
                    <a:pt x="5470690" y="385241"/>
                  </a:lnTo>
                  <a:lnTo>
                    <a:pt x="5461114" y="375678"/>
                  </a:lnTo>
                  <a:lnTo>
                    <a:pt x="5461114" y="308673"/>
                  </a:lnTo>
                  <a:lnTo>
                    <a:pt x="5451551" y="212966"/>
                  </a:lnTo>
                  <a:lnTo>
                    <a:pt x="5508980" y="212966"/>
                  </a:lnTo>
                  <a:lnTo>
                    <a:pt x="5642978" y="203403"/>
                  </a:lnTo>
                  <a:lnTo>
                    <a:pt x="5693232" y="225602"/>
                  </a:lnTo>
                  <a:lnTo>
                    <a:pt x="5729122" y="247357"/>
                  </a:lnTo>
                  <a:lnTo>
                    <a:pt x="5750661" y="268668"/>
                  </a:lnTo>
                  <a:lnTo>
                    <a:pt x="5757837" y="289534"/>
                  </a:lnTo>
                  <a:lnTo>
                    <a:pt x="5757837" y="135610"/>
                  </a:lnTo>
                  <a:lnTo>
                    <a:pt x="5705094" y="111391"/>
                  </a:lnTo>
                  <a:lnTo>
                    <a:pt x="5657634" y="98691"/>
                  </a:lnTo>
                  <a:lnTo>
                    <a:pt x="5605030" y="91071"/>
                  </a:lnTo>
                  <a:lnTo>
                    <a:pt x="5547271" y="88531"/>
                  </a:lnTo>
                  <a:lnTo>
                    <a:pt x="5537695" y="98107"/>
                  </a:lnTo>
                  <a:lnTo>
                    <a:pt x="5508980" y="88531"/>
                  </a:lnTo>
                  <a:lnTo>
                    <a:pt x="5451551" y="98107"/>
                  </a:lnTo>
                  <a:lnTo>
                    <a:pt x="5394122" y="98107"/>
                  </a:lnTo>
                  <a:lnTo>
                    <a:pt x="5346255" y="145961"/>
                  </a:lnTo>
                  <a:lnTo>
                    <a:pt x="5346255" y="299110"/>
                  </a:lnTo>
                  <a:lnTo>
                    <a:pt x="5365407" y="356552"/>
                  </a:lnTo>
                  <a:lnTo>
                    <a:pt x="5355831" y="366102"/>
                  </a:lnTo>
                  <a:lnTo>
                    <a:pt x="5355120" y="451650"/>
                  </a:lnTo>
                  <a:lnTo>
                    <a:pt x="5352770" y="516572"/>
                  </a:lnTo>
                  <a:lnTo>
                    <a:pt x="5348948" y="566216"/>
                  </a:lnTo>
                  <a:lnTo>
                    <a:pt x="5343588" y="605205"/>
                  </a:lnTo>
                  <a:lnTo>
                    <a:pt x="5336692" y="633514"/>
                  </a:lnTo>
                  <a:lnTo>
                    <a:pt x="5355831" y="662241"/>
                  </a:lnTo>
                  <a:lnTo>
                    <a:pt x="5336692" y="748360"/>
                  </a:lnTo>
                  <a:lnTo>
                    <a:pt x="5355831" y="777087"/>
                  </a:lnTo>
                  <a:lnTo>
                    <a:pt x="5349926" y="781278"/>
                  </a:lnTo>
                  <a:lnTo>
                    <a:pt x="5344769" y="793851"/>
                  </a:lnTo>
                  <a:lnTo>
                    <a:pt x="5340362" y="814781"/>
                  </a:lnTo>
                  <a:lnTo>
                    <a:pt x="5336692" y="844080"/>
                  </a:lnTo>
                  <a:lnTo>
                    <a:pt x="5339689" y="871867"/>
                  </a:lnTo>
                  <a:lnTo>
                    <a:pt x="5348656" y="895388"/>
                  </a:lnTo>
                  <a:lnTo>
                    <a:pt x="5363603" y="914654"/>
                  </a:lnTo>
                  <a:lnTo>
                    <a:pt x="5384546" y="929640"/>
                  </a:lnTo>
                  <a:lnTo>
                    <a:pt x="5394122" y="929640"/>
                  </a:lnTo>
                  <a:lnTo>
                    <a:pt x="5425529" y="925487"/>
                  </a:lnTo>
                  <a:lnTo>
                    <a:pt x="5450370" y="913028"/>
                  </a:lnTo>
                  <a:lnTo>
                    <a:pt x="5468607" y="892289"/>
                  </a:lnTo>
                  <a:lnTo>
                    <a:pt x="5480266" y="863231"/>
                  </a:lnTo>
                  <a:lnTo>
                    <a:pt x="5451551" y="767511"/>
                  </a:lnTo>
                  <a:lnTo>
                    <a:pt x="5470690" y="748360"/>
                  </a:lnTo>
                  <a:lnTo>
                    <a:pt x="5470690" y="738809"/>
                  </a:lnTo>
                  <a:lnTo>
                    <a:pt x="5441988" y="662241"/>
                  </a:lnTo>
                  <a:lnTo>
                    <a:pt x="5449163" y="659853"/>
                  </a:lnTo>
                  <a:lnTo>
                    <a:pt x="5456339" y="652665"/>
                  </a:lnTo>
                  <a:lnTo>
                    <a:pt x="5463514" y="640689"/>
                  </a:lnTo>
                  <a:lnTo>
                    <a:pt x="5470690" y="623938"/>
                  </a:lnTo>
                  <a:lnTo>
                    <a:pt x="5470690" y="614362"/>
                  </a:lnTo>
                  <a:lnTo>
                    <a:pt x="5461114" y="604786"/>
                  </a:lnTo>
                  <a:lnTo>
                    <a:pt x="5465305" y="583857"/>
                  </a:lnTo>
                  <a:lnTo>
                    <a:pt x="5477878" y="568909"/>
                  </a:lnTo>
                  <a:lnTo>
                    <a:pt x="5498808" y="559943"/>
                  </a:lnTo>
                  <a:lnTo>
                    <a:pt x="5528119" y="556945"/>
                  </a:lnTo>
                  <a:lnTo>
                    <a:pt x="5566410" y="556945"/>
                  </a:lnTo>
                  <a:lnTo>
                    <a:pt x="5624220" y="582980"/>
                  </a:lnTo>
                  <a:lnTo>
                    <a:pt x="5649112" y="615530"/>
                  </a:lnTo>
                  <a:lnTo>
                    <a:pt x="5671312" y="661085"/>
                  </a:lnTo>
                  <a:lnTo>
                    <a:pt x="5690832" y="719658"/>
                  </a:lnTo>
                  <a:lnTo>
                    <a:pt x="5681256" y="729234"/>
                  </a:lnTo>
                  <a:lnTo>
                    <a:pt x="5681256" y="738809"/>
                  </a:lnTo>
                  <a:lnTo>
                    <a:pt x="5729122" y="815378"/>
                  </a:lnTo>
                  <a:lnTo>
                    <a:pt x="5729122" y="824928"/>
                  </a:lnTo>
                  <a:lnTo>
                    <a:pt x="5719546" y="834504"/>
                  </a:lnTo>
                  <a:lnTo>
                    <a:pt x="5741352" y="880313"/>
                  </a:lnTo>
                  <a:lnTo>
                    <a:pt x="5766079" y="913041"/>
                  </a:lnTo>
                  <a:lnTo>
                    <a:pt x="5793689" y="932662"/>
                  </a:lnTo>
                  <a:lnTo>
                    <a:pt x="5824232" y="939203"/>
                  </a:lnTo>
                  <a:lnTo>
                    <a:pt x="5891250" y="911085"/>
                  </a:lnTo>
                  <a:close/>
                </a:path>
                <a:path w="7855584" h="1052195">
                  <a:moveTo>
                    <a:pt x="6533134" y="659231"/>
                  </a:moveTo>
                  <a:lnTo>
                    <a:pt x="6524168" y="603008"/>
                  </a:lnTo>
                  <a:lnTo>
                    <a:pt x="6499174" y="545452"/>
                  </a:lnTo>
                  <a:lnTo>
                    <a:pt x="6467932" y="517169"/>
                  </a:lnTo>
                  <a:lnTo>
                    <a:pt x="6424193" y="489216"/>
                  </a:lnTo>
                  <a:lnTo>
                    <a:pt x="6367958" y="461606"/>
                  </a:lnTo>
                  <a:lnTo>
                    <a:pt x="6299238" y="434314"/>
                  </a:lnTo>
                  <a:lnTo>
                    <a:pt x="6239103" y="425856"/>
                  </a:lnTo>
                  <a:lnTo>
                    <a:pt x="6189891" y="412051"/>
                  </a:lnTo>
                  <a:lnTo>
                    <a:pt x="6151626" y="392887"/>
                  </a:lnTo>
                  <a:lnTo>
                    <a:pt x="6124295" y="368376"/>
                  </a:lnTo>
                  <a:lnTo>
                    <a:pt x="6107900" y="338505"/>
                  </a:lnTo>
                  <a:lnTo>
                    <a:pt x="6102426" y="303288"/>
                  </a:lnTo>
                  <a:lnTo>
                    <a:pt x="6126416" y="258279"/>
                  </a:lnTo>
                  <a:lnTo>
                    <a:pt x="6154750" y="226136"/>
                  </a:lnTo>
                  <a:lnTo>
                    <a:pt x="6187427" y="206844"/>
                  </a:lnTo>
                  <a:lnTo>
                    <a:pt x="6224448" y="200406"/>
                  </a:lnTo>
                  <a:lnTo>
                    <a:pt x="6261544" y="200406"/>
                  </a:lnTo>
                  <a:lnTo>
                    <a:pt x="6355474" y="238086"/>
                  </a:lnTo>
                  <a:lnTo>
                    <a:pt x="6375171" y="283108"/>
                  </a:lnTo>
                  <a:lnTo>
                    <a:pt x="6394196" y="315264"/>
                  </a:lnTo>
                  <a:lnTo>
                    <a:pt x="6412560" y="334568"/>
                  </a:lnTo>
                  <a:lnTo>
                    <a:pt x="6430238" y="340995"/>
                  </a:lnTo>
                  <a:lnTo>
                    <a:pt x="6505016" y="294322"/>
                  </a:lnTo>
                  <a:lnTo>
                    <a:pt x="6482156" y="242112"/>
                  </a:lnTo>
                  <a:lnTo>
                    <a:pt x="6456667" y="197929"/>
                  </a:lnTo>
                  <a:lnTo>
                    <a:pt x="6428537" y="161785"/>
                  </a:lnTo>
                  <a:lnTo>
                    <a:pt x="6397777" y="133667"/>
                  </a:lnTo>
                  <a:lnTo>
                    <a:pt x="6364376" y="113576"/>
                  </a:lnTo>
                  <a:lnTo>
                    <a:pt x="6289662" y="97510"/>
                  </a:lnTo>
                  <a:lnTo>
                    <a:pt x="6280683" y="97510"/>
                  </a:lnTo>
                  <a:lnTo>
                    <a:pt x="6221323" y="100291"/>
                  </a:lnTo>
                  <a:lnTo>
                    <a:pt x="6168555" y="108623"/>
                  </a:lnTo>
                  <a:lnTo>
                    <a:pt x="6122390" y="122491"/>
                  </a:lnTo>
                  <a:lnTo>
                    <a:pt x="6082817" y="141935"/>
                  </a:lnTo>
                  <a:lnTo>
                    <a:pt x="6049861" y="166916"/>
                  </a:lnTo>
                  <a:lnTo>
                    <a:pt x="6023483" y="197446"/>
                  </a:lnTo>
                  <a:lnTo>
                    <a:pt x="6003722" y="233540"/>
                  </a:lnTo>
                  <a:lnTo>
                    <a:pt x="5990552" y="275183"/>
                  </a:lnTo>
                  <a:lnTo>
                    <a:pt x="5990552" y="340995"/>
                  </a:lnTo>
                  <a:lnTo>
                    <a:pt x="5999518" y="350558"/>
                  </a:lnTo>
                  <a:lnTo>
                    <a:pt x="6009995" y="391121"/>
                  </a:lnTo>
                  <a:lnTo>
                    <a:pt x="6030633" y="432663"/>
                  </a:lnTo>
                  <a:lnTo>
                    <a:pt x="6061443" y="475170"/>
                  </a:lnTo>
                  <a:lnTo>
                    <a:pt x="6102426" y="518655"/>
                  </a:lnTo>
                  <a:lnTo>
                    <a:pt x="6131204" y="519849"/>
                  </a:lnTo>
                  <a:lnTo>
                    <a:pt x="6151765" y="523443"/>
                  </a:lnTo>
                  <a:lnTo>
                    <a:pt x="6164097" y="529424"/>
                  </a:lnTo>
                  <a:lnTo>
                    <a:pt x="6168212" y="537794"/>
                  </a:lnTo>
                  <a:lnTo>
                    <a:pt x="6242609" y="552310"/>
                  </a:lnTo>
                  <a:lnTo>
                    <a:pt x="6303492" y="569112"/>
                  </a:lnTo>
                  <a:lnTo>
                    <a:pt x="6350825" y="588213"/>
                  </a:lnTo>
                  <a:lnTo>
                    <a:pt x="6384645" y="609600"/>
                  </a:lnTo>
                  <a:lnTo>
                    <a:pt x="6411696" y="659231"/>
                  </a:lnTo>
                  <a:lnTo>
                    <a:pt x="6405334" y="710577"/>
                  </a:lnTo>
                  <a:lnTo>
                    <a:pt x="6386233" y="752170"/>
                  </a:lnTo>
                  <a:lnTo>
                    <a:pt x="6354419" y="783996"/>
                  </a:lnTo>
                  <a:lnTo>
                    <a:pt x="6309855" y="806069"/>
                  </a:lnTo>
                  <a:lnTo>
                    <a:pt x="6252565" y="818362"/>
                  </a:lnTo>
                  <a:lnTo>
                    <a:pt x="6227216" y="814857"/>
                  </a:lnTo>
                  <a:lnTo>
                    <a:pt x="6198438" y="804316"/>
                  </a:lnTo>
                  <a:lnTo>
                    <a:pt x="6166205" y="786739"/>
                  </a:lnTo>
                  <a:lnTo>
                    <a:pt x="6130544" y="762127"/>
                  </a:lnTo>
                  <a:lnTo>
                    <a:pt x="6098464" y="709002"/>
                  </a:lnTo>
                  <a:lnTo>
                    <a:pt x="6072213" y="671055"/>
                  </a:lnTo>
                  <a:lnTo>
                    <a:pt x="6051791" y="648284"/>
                  </a:lnTo>
                  <a:lnTo>
                    <a:pt x="6037211" y="640689"/>
                  </a:lnTo>
                  <a:lnTo>
                    <a:pt x="6003226" y="660996"/>
                  </a:lnTo>
                  <a:lnTo>
                    <a:pt x="5977839" y="681824"/>
                  </a:lnTo>
                  <a:lnTo>
                    <a:pt x="5961062" y="703173"/>
                  </a:lnTo>
                  <a:lnTo>
                    <a:pt x="5952871" y="725043"/>
                  </a:lnTo>
                  <a:lnTo>
                    <a:pt x="5962434" y="725043"/>
                  </a:lnTo>
                  <a:lnTo>
                    <a:pt x="6003518" y="779487"/>
                  </a:lnTo>
                  <a:lnTo>
                    <a:pt x="6043396" y="825550"/>
                  </a:lnTo>
                  <a:lnTo>
                    <a:pt x="6082042" y="863231"/>
                  </a:lnTo>
                  <a:lnTo>
                    <a:pt x="6119482" y="892543"/>
                  </a:lnTo>
                  <a:lnTo>
                    <a:pt x="6155690" y="913485"/>
                  </a:lnTo>
                  <a:lnTo>
                    <a:pt x="6224448" y="930224"/>
                  </a:lnTo>
                  <a:lnTo>
                    <a:pt x="6271120" y="921245"/>
                  </a:lnTo>
                  <a:lnTo>
                    <a:pt x="6308801" y="930224"/>
                  </a:lnTo>
                  <a:lnTo>
                    <a:pt x="6365938" y="905929"/>
                  </a:lnTo>
                  <a:lnTo>
                    <a:pt x="6414287" y="879500"/>
                  </a:lnTo>
                  <a:lnTo>
                    <a:pt x="6453848" y="850938"/>
                  </a:lnTo>
                  <a:lnTo>
                    <a:pt x="6484607" y="820254"/>
                  </a:lnTo>
                  <a:lnTo>
                    <a:pt x="6506591" y="787450"/>
                  </a:lnTo>
                  <a:lnTo>
                    <a:pt x="6524168" y="715467"/>
                  </a:lnTo>
                  <a:lnTo>
                    <a:pt x="6514592" y="687336"/>
                  </a:lnTo>
                  <a:lnTo>
                    <a:pt x="6533134" y="659231"/>
                  </a:lnTo>
                  <a:close/>
                </a:path>
                <a:path w="7855584" h="1052195">
                  <a:moveTo>
                    <a:pt x="6737121" y="1007402"/>
                  </a:moveTo>
                  <a:lnTo>
                    <a:pt x="6732930" y="999667"/>
                  </a:lnTo>
                  <a:lnTo>
                    <a:pt x="6728752" y="993787"/>
                  </a:lnTo>
                  <a:lnTo>
                    <a:pt x="6724561" y="989787"/>
                  </a:lnTo>
                  <a:lnTo>
                    <a:pt x="6720370" y="987653"/>
                  </a:lnTo>
                  <a:lnTo>
                    <a:pt x="6712001" y="987653"/>
                  </a:lnTo>
                  <a:lnTo>
                    <a:pt x="6656959" y="1022946"/>
                  </a:lnTo>
                  <a:lnTo>
                    <a:pt x="6670116" y="1034313"/>
                  </a:lnTo>
                  <a:lnTo>
                    <a:pt x="6686283" y="1034313"/>
                  </a:lnTo>
                  <a:lnTo>
                    <a:pt x="6737121" y="1007402"/>
                  </a:lnTo>
                  <a:close/>
                </a:path>
                <a:path w="7855584" h="1052195">
                  <a:moveTo>
                    <a:pt x="7194169" y="863828"/>
                  </a:moveTo>
                  <a:lnTo>
                    <a:pt x="7162457" y="832129"/>
                  </a:lnTo>
                  <a:lnTo>
                    <a:pt x="7131342" y="801027"/>
                  </a:lnTo>
                  <a:lnTo>
                    <a:pt x="7084098" y="801027"/>
                  </a:lnTo>
                  <a:lnTo>
                    <a:pt x="7052386" y="832129"/>
                  </a:lnTo>
                  <a:lnTo>
                    <a:pt x="7036829" y="832129"/>
                  </a:lnTo>
                  <a:lnTo>
                    <a:pt x="7021271" y="816571"/>
                  </a:lnTo>
                  <a:lnTo>
                    <a:pt x="6879488" y="816571"/>
                  </a:lnTo>
                  <a:lnTo>
                    <a:pt x="6863943" y="832129"/>
                  </a:lnTo>
                  <a:lnTo>
                    <a:pt x="6816687" y="801027"/>
                  </a:lnTo>
                  <a:lnTo>
                    <a:pt x="6801129" y="753745"/>
                  </a:lnTo>
                  <a:lnTo>
                    <a:pt x="6816687" y="738187"/>
                  </a:lnTo>
                  <a:lnTo>
                    <a:pt x="6801129" y="690943"/>
                  </a:lnTo>
                  <a:lnTo>
                    <a:pt x="6816687" y="611987"/>
                  </a:lnTo>
                  <a:lnTo>
                    <a:pt x="6816687" y="596430"/>
                  </a:lnTo>
                  <a:lnTo>
                    <a:pt x="6801129" y="580885"/>
                  </a:lnTo>
                  <a:lnTo>
                    <a:pt x="6832244" y="549173"/>
                  </a:lnTo>
                  <a:lnTo>
                    <a:pt x="6942315" y="549173"/>
                  </a:lnTo>
                  <a:lnTo>
                    <a:pt x="7052386" y="565327"/>
                  </a:lnTo>
                  <a:lnTo>
                    <a:pt x="7064426" y="549173"/>
                  </a:lnTo>
                  <a:lnTo>
                    <a:pt x="7099643" y="501904"/>
                  </a:lnTo>
                  <a:lnTo>
                    <a:pt x="7099643" y="486346"/>
                  </a:lnTo>
                  <a:lnTo>
                    <a:pt x="7079158" y="455244"/>
                  </a:lnTo>
                  <a:lnTo>
                    <a:pt x="7068528" y="439102"/>
                  </a:lnTo>
                  <a:lnTo>
                    <a:pt x="7005726" y="455244"/>
                  </a:lnTo>
                  <a:lnTo>
                    <a:pt x="6942315" y="439102"/>
                  </a:lnTo>
                  <a:lnTo>
                    <a:pt x="6926758" y="439102"/>
                  </a:lnTo>
                  <a:lnTo>
                    <a:pt x="6816687" y="455244"/>
                  </a:lnTo>
                  <a:lnTo>
                    <a:pt x="6801129" y="439102"/>
                  </a:lnTo>
                  <a:lnTo>
                    <a:pt x="6816687" y="376275"/>
                  </a:lnTo>
                  <a:lnTo>
                    <a:pt x="6801129" y="235102"/>
                  </a:lnTo>
                  <a:lnTo>
                    <a:pt x="6801129" y="218960"/>
                  </a:lnTo>
                  <a:lnTo>
                    <a:pt x="6816687" y="203403"/>
                  </a:lnTo>
                  <a:lnTo>
                    <a:pt x="6974014" y="218960"/>
                  </a:lnTo>
                  <a:lnTo>
                    <a:pt x="7099643" y="218960"/>
                  </a:lnTo>
                  <a:lnTo>
                    <a:pt x="7178611" y="203403"/>
                  </a:lnTo>
                  <a:lnTo>
                    <a:pt x="7178611" y="125031"/>
                  </a:lnTo>
                  <a:lnTo>
                    <a:pt x="7146899" y="93319"/>
                  </a:lnTo>
                  <a:lnTo>
                    <a:pt x="6706616" y="93319"/>
                  </a:lnTo>
                  <a:lnTo>
                    <a:pt x="6692024" y="101168"/>
                  </a:lnTo>
                  <a:lnTo>
                    <a:pt x="6679387" y="124726"/>
                  </a:lnTo>
                  <a:lnTo>
                    <a:pt x="6668706" y="163995"/>
                  </a:lnTo>
                  <a:lnTo>
                    <a:pt x="6659956" y="218960"/>
                  </a:lnTo>
                  <a:lnTo>
                    <a:pt x="6691058" y="407987"/>
                  </a:lnTo>
                  <a:lnTo>
                    <a:pt x="6675514" y="423545"/>
                  </a:lnTo>
                  <a:lnTo>
                    <a:pt x="6675514" y="439102"/>
                  </a:lnTo>
                  <a:lnTo>
                    <a:pt x="6691058" y="501904"/>
                  </a:lnTo>
                  <a:lnTo>
                    <a:pt x="6675514" y="565327"/>
                  </a:lnTo>
                  <a:lnTo>
                    <a:pt x="6675514" y="894930"/>
                  </a:lnTo>
                  <a:lnTo>
                    <a:pt x="6722770" y="942187"/>
                  </a:lnTo>
                  <a:lnTo>
                    <a:pt x="6863943" y="942187"/>
                  </a:lnTo>
                  <a:lnTo>
                    <a:pt x="7005726" y="926630"/>
                  </a:lnTo>
                  <a:lnTo>
                    <a:pt x="7115797" y="942187"/>
                  </a:lnTo>
                  <a:lnTo>
                    <a:pt x="7146899" y="942187"/>
                  </a:lnTo>
                  <a:lnTo>
                    <a:pt x="7162457" y="926630"/>
                  </a:lnTo>
                  <a:lnTo>
                    <a:pt x="7194169" y="894930"/>
                  </a:lnTo>
                  <a:lnTo>
                    <a:pt x="7194169" y="863828"/>
                  </a:lnTo>
                  <a:close/>
                </a:path>
                <a:path w="7855584" h="1052195">
                  <a:moveTo>
                    <a:pt x="7855191" y="659231"/>
                  </a:moveTo>
                  <a:lnTo>
                    <a:pt x="7846225" y="603008"/>
                  </a:lnTo>
                  <a:lnTo>
                    <a:pt x="7821231" y="545452"/>
                  </a:lnTo>
                  <a:lnTo>
                    <a:pt x="7789989" y="517169"/>
                  </a:lnTo>
                  <a:lnTo>
                    <a:pt x="7746251" y="489216"/>
                  </a:lnTo>
                  <a:lnTo>
                    <a:pt x="7690015" y="461606"/>
                  </a:lnTo>
                  <a:lnTo>
                    <a:pt x="7621295" y="434314"/>
                  </a:lnTo>
                  <a:lnTo>
                    <a:pt x="7561148" y="425856"/>
                  </a:lnTo>
                  <a:lnTo>
                    <a:pt x="7511948" y="412051"/>
                  </a:lnTo>
                  <a:lnTo>
                    <a:pt x="7473683" y="392887"/>
                  </a:lnTo>
                  <a:lnTo>
                    <a:pt x="7446340" y="368376"/>
                  </a:lnTo>
                  <a:lnTo>
                    <a:pt x="7429944" y="338505"/>
                  </a:lnTo>
                  <a:lnTo>
                    <a:pt x="7424483" y="303288"/>
                  </a:lnTo>
                  <a:lnTo>
                    <a:pt x="7448474" y="258279"/>
                  </a:lnTo>
                  <a:lnTo>
                    <a:pt x="7476807" y="226136"/>
                  </a:lnTo>
                  <a:lnTo>
                    <a:pt x="7509484" y="206844"/>
                  </a:lnTo>
                  <a:lnTo>
                    <a:pt x="7546505" y="200406"/>
                  </a:lnTo>
                  <a:lnTo>
                    <a:pt x="7583602" y="200406"/>
                  </a:lnTo>
                  <a:lnTo>
                    <a:pt x="7677531" y="238086"/>
                  </a:lnTo>
                  <a:lnTo>
                    <a:pt x="7697229" y="283108"/>
                  </a:lnTo>
                  <a:lnTo>
                    <a:pt x="7716253" y="315264"/>
                  </a:lnTo>
                  <a:lnTo>
                    <a:pt x="7734605" y="334568"/>
                  </a:lnTo>
                  <a:lnTo>
                    <a:pt x="7752296" y="340995"/>
                  </a:lnTo>
                  <a:lnTo>
                    <a:pt x="7827073" y="294322"/>
                  </a:lnTo>
                  <a:lnTo>
                    <a:pt x="7804213" y="242112"/>
                  </a:lnTo>
                  <a:lnTo>
                    <a:pt x="7778724" y="197929"/>
                  </a:lnTo>
                  <a:lnTo>
                    <a:pt x="7750594" y="161785"/>
                  </a:lnTo>
                  <a:lnTo>
                    <a:pt x="7719835" y="133667"/>
                  </a:lnTo>
                  <a:lnTo>
                    <a:pt x="7686434" y="113576"/>
                  </a:lnTo>
                  <a:lnTo>
                    <a:pt x="7611719" y="97510"/>
                  </a:lnTo>
                  <a:lnTo>
                    <a:pt x="7602741" y="97510"/>
                  </a:lnTo>
                  <a:lnTo>
                    <a:pt x="7543368" y="100291"/>
                  </a:lnTo>
                  <a:lnTo>
                    <a:pt x="7490612" y="108623"/>
                  </a:lnTo>
                  <a:lnTo>
                    <a:pt x="7444448" y="122491"/>
                  </a:lnTo>
                  <a:lnTo>
                    <a:pt x="7404875" y="141935"/>
                  </a:lnTo>
                  <a:lnTo>
                    <a:pt x="7371918" y="166916"/>
                  </a:lnTo>
                  <a:lnTo>
                    <a:pt x="7345540" y="197446"/>
                  </a:lnTo>
                  <a:lnTo>
                    <a:pt x="7325779" y="233540"/>
                  </a:lnTo>
                  <a:lnTo>
                    <a:pt x="7312609" y="275183"/>
                  </a:lnTo>
                  <a:lnTo>
                    <a:pt x="7312609" y="340995"/>
                  </a:lnTo>
                  <a:lnTo>
                    <a:pt x="7321575" y="350558"/>
                  </a:lnTo>
                  <a:lnTo>
                    <a:pt x="7332040" y="391121"/>
                  </a:lnTo>
                  <a:lnTo>
                    <a:pt x="7352690" y="432663"/>
                  </a:lnTo>
                  <a:lnTo>
                    <a:pt x="7383500" y="475170"/>
                  </a:lnTo>
                  <a:lnTo>
                    <a:pt x="7424483" y="518655"/>
                  </a:lnTo>
                  <a:lnTo>
                    <a:pt x="7453262" y="519849"/>
                  </a:lnTo>
                  <a:lnTo>
                    <a:pt x="7473823" y="523443"/>
                  </a:lnTo>
                  <a:lnTo>
                    <a:pt x="7486167" y="529424"/>
                  </a:lnTo>
                  <a:lnTo>
                    <a:pt x="7490282" y="537794"/>
                  </a:lnTo>
                  <a:lnTo>
                    <a:pt x="7564679" y="552310"/>
                  </a:lnTo>
                  <a:lnTo>
                    <a:pt x="7625537" y="569112"/>
                  </a:lnTo>
                  <a:lnTo>
                    <a:pt x="7672883" y="588213"/>
                  </a:lnTo>
                  <a:lnTo>
                    <a:pt x="7706703" y="609600"/>
                  </a:lnTo>
                  <a:lnTo>
                    <a:pt x="7733754" y="659231"/>
                  </a:lnTo>
                  <a:lnTo>
                    <a:pt x="7727391" y="710577"/>
                  </a:lnTo>
                  <a:lnTo>
                    <a:pt x="7708290" y="752170"/>
                  </a:lnTo>
                  <a:lnTo>
                    <a:pt x="7676464" y="783996"/>
                  </a:lnTo>
                  <a:lnTo>
                    <a:pt x="7631912" y="806069"/>
                  </a:lnTo>
                  <a:lnTo>
                    <a:pt x="7574623" y="818362"/>
                  </a:lnTo>
                  <a:lnTo>
                    <a:pt x="7549274" y="814857"/>
                  </a:lnTo>
                  <a:lnTo>
                    <a:pt x="7520495" y="804316"/>
                  </a:lnTo>
                  <a:lnTo>
                    <a:pt x="7488263" y="786739"/>
                  </a:lnTo>
                  <a:lnTo>
                    <a:pt x="7452601" y="762127"/>
                  </a:lnTo>
                  <a:lnTo>
                    <a:pt x="7420508" y="709002"/>
                  </a:lnTo>
                  <a:lnTo>
                    <a:pt x="7394257" y="671055"/>
                  </a:lnTo>
                  <a:lnTo>
                    <a:pt x="7373848" y="648284"/>
                  </a:lnTo>
                  <a:lnTo>
                    <a:pt x="7359269" y="640689"/>
                  </a:lnTo>
                  <a:lnTo>
                    <a:pt x="7325284" y="660996"/>
                  </a:lnTo>
                  <a:lnTo>
                    <a:pt x="7299896" y="681824"/>
                  </a:lnTo>
                  <a:lnTo>
                    <a:pt x="7283107" y="703173"/>
                  </a:lnTo>
                  <a:lnTo>
                    <a:pt x="7274928" y="725043"/>
                  </a:lnTo>
                  <a:lnTo>
                    <a:pt x="7284491" y="725043"/>
                  </a:lnTo>
                  <a:lnTo>
                    <a:pt x="7325576" y="779487"/>
                  </a:lnTo>
                  <a:lnTo>
                    <a:pt x="7365454" y="825550"/>
                  </a:lnTo>
                  <a:lnTo>
                    <a:pt x="7404113" y="863231"/>
                  </a:lnTo>
                  <a:lnTo>
                    <a:pt x="7441539" y="892543"/>
                  </a:lnTo>
                  <a:lnTo>
                    <a:pt x="7477747" y="913485"/>
                  </a:lnTo>
                  <a:lnTo>
                    <a:pt x="7546505" y="930224"/>
                  </a:lnTo>
                  <a:lnTo>
                    <a:pt x="7593177" y="921245"/>
                  </a:lnTo>
                  <a:lnTo>
                    <a:pt x="7630858" y="930224"/>
                  </a:lnTo>
                  <a:lnTo>
                    <a:pt x="7687996" y="905929"/>
                  </a:lnTo>
                  <a:lnTo>
                    <a:pt x="7736345" y="879500"/>
                  </a:lnTo>
                  <a:lnTo>
                    <a:pt x="7775905" y="850938"/>
                  </a:lnTo>
                  <a:lnTo>
                    <a:pt x="7806664" y="820254"/>
                  </a:lnTo>
                  <a:lnTo>
                    <a:pt x="7828635" y="787450"/>
                  </a:lnTo>
                  <a:lnTo>
                    <a:pt x="7846225" y="715467"/>
                  </a:lnTo>
                  <a:lnTo>
                    <a:pt x="7836649" y="687336"/>
                  </a:lnTo>
                  <a:lnTo>
                    <a:pt x="7855191" y="659231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7567"/>
              <a:ext cx="12193193" cy="6781981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6562343" y="1732652"/>
            <a:ext cx="4339590" cy="32118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“Attending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the</a:t>
            </a:r>
            <a:r>
              <a:rPr sz="1600" spc="10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Fashion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and</a:t>
            </a:r>
            <a:r>
              <a:rPr sz="1600" spc="10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Textile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HND</a:t>
            </a:r>
            <a:r>
              <a:rPr sz="1600" spc="10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course </a:t>
            </a:r>
            <a:r>
              <a:rPr sz="1600" spc="-430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was the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best decision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that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I ever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made.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The 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skills that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I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gained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and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the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facilities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that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I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used 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prepared 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me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to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progress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onto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University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and 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successfully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graduate.</a:t>
            </a:r>
            <a:r>
              <a:rPr sz="1600" spc="10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The</a:t>
            </a:r>
            <a:r>
              <a:rPr sz="1600" spc="10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HND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course</a:t>
            </a:r>
            <a:r>
              <a:rPr sz="1600" spc="10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taught </a:t>
            </a:r>
            <a:r>
              <a:rPr sz="1600" spc="-430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me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 skills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for textiles,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I met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new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friends and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with </a:t>
            </a:r>
            <a:r>
              <a:rPr sz="1600" spc="-430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the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support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of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staff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I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gained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a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lot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of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confidence </a:t>
            </a:r>
            <a:r>
              <a:rPr sz="1600" spc="-430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with 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my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 work and myself.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I would highly 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recommend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 this course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and college to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anyone 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who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 has an interest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in fashion or textiles.”</a:t>
            </a:r>
            <a:endParaRPr sz="1600">
              <a:latin typeface="Helvetica-Light"/>
              <a:cs typeface="Helvetica-Light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650">
              <a:latin typeface="Helvetica-Light"/>
              <a:cs typeface="Helvetica-Light"/>
            </a:endParaRPr>
          </a:p>
          <a:p>
            <a:pPr marL="12700">
              <a:lnSpc>
                <a:spcPct val="100000"/>
              </a:lnSpc>
            </a:pPr>
            <a:r>
              <a:rPr sz="1600" b="1" dirty="0">
                <a:solidFill>
                  <a:srgbClr val="FFFFFF"/>
                </a:solidFill>
                <a:latin typeface="Helvetica"/>
                <a:cs typeface="Helvetica"/>
              </a:rPr>
              <a:t>Nicole</a:t>
            </a:r>
            <a:r>
              <a:rPr sz="1600" b="1" spc="-15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600" b="1" dirty="0">
                <a:solidFill>
                  <a:srgbClr val="FFFFFF"/>
                </a:solidFill>
                <a:latin typeface="Helvetica"/>
                <a:cs typeface="Helvetica"/>
              </a:rPr>
              <a:t>McLaughlin</a:t>
            </a:r>
            <a:endParaRPr sz="1600">
              <a:latin typeface="Helvetica"/>
              <a:cs typeface="Helvetica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(Post Graduate, 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HND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Textile Design)</a:t>
            </a:r>
            <a:endParaRPr sz="1600">
              <a:latin typeface="Helvetica-Light"/>
              <a:cs typeface="Helvetica-Ligh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731710" y="6192989"/>
            <a:ext cx="159956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z="1600" b="1" dirty="0">
                <a:solidFill>
                  <a:srgbClr val="FFFFFF"/>
                </a:solidFill>
                <a:latin typeface="Helvetica"/>
                <a:cs typeface="Helvetica"/>
                <a:hlinkClick r:id="rId7"/>
              </a:rPr>
              <a:t>ww</a:t>
            </a:r>
            <a:r>
              <a:rPr sz="1600" b="1" spc="-60" dirty="0">
                <a:solidFill>
                  <a:srgbClr val="FFFFFF"/>
                </a:solidFill>
                <a:latin typeface="Helvetica"/>
                <a:cs typeface="Helvetica"/>
                <a:hlinkClick r:id="rId7"/>
              </a:rPr>
              <a:t>w</a:t>
            </a:r>
            <a:r>
              <a:rPr sz="1600" b="1" dirty="0">
                <a:solidFill>
                  <a:srgbClr val="FFFFFF"/>
                </a:solidFill>
                <a:latin typeface="Helvetica"/>
                <a:cs typeface="Helvetica"/>
                <a:hlinkClick r:id="rId7"/>
              </a:rPr>
              <a:t>.nwrc.ac.uk</a:t>
            </a:r>
            <a:endParaRPr sz="1600">
              <a:latin typeface="Helvetica"/>
              <a:cs typeface="Helvetic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742660" y="6228479"/>
            <a:ext cx="113157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z="1600" b="1" spc="-5" dirty="0">
                <a:solidFill>
                  <a:srgbClr val="0374BB"/>
                </a:solidFill>
                <a:latin typeface="Helvetica"/>
                <a:cs typeface="Helvetica"/>
              </a:rPr>
              <a:t>#ApplyNow</a:t>
            </a:r>
            <a:endParaRPr sz="1600">
              <a:latin typeface="Helvetica"/>
              <a:cs typeface="Helvetic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357128" y="2404215"/>
            <a:ext cx="3485515" cy="24765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“I really enjoyed the 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HND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course for 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Textile</a:t>
            </a:r>
            <a:r>
              <a:rPr sz="1600" spc="90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Design.</a:t>
            </a:r>
            <a:r>
              <a:rPr sz="1600" spc="9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It</a:t>
            </a:r>
            <a:r>
              <a:rPr sz="1600" spc="90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helped</a:t>
            </a:r>
            <a:r>
              <a:rPr sz="1600" spc="9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me</a:t>
            </a:r>
            <a:r>
              <a:rPr sz="1600" spc="9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learn 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and refine a variety of different design </a:t>
            </a:r>
            <a:r>
              <a:rPr sz="1600" spc="-430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skills, which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have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helped motivate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me </a:t>
            </a:r>
            <a:r>
              <a:rPr sz="1600" spc="-430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and prepare 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me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 for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university and to 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decide</a:t>
            </a:r>
            <a:r>
              <a:rPr sz="1600" spc="9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exactly</a:t>
            </a:r>
            <a:r>
              <a:rPr sz="1600" spc="100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what</a:t>
            </a:r>
            <a:r>
              <a:rPr sz="1600" spc="9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kind</a:t>
            </a:r>
            <a:r>
              <a:rPr sz="1600" spc="100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of</a:t>
            </a:r>
            <a:r>
              <a:rPr sz="1600" spc="9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designer </a:t>
            </a:r>
            <a:r>
              <a:rPr sz="1600" spc="-430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I</a:t>
            </a:r>
            <a:r>
              <a:rPr sz="1600" spc="-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want to be.</a:t>
            </a:r>
            <a:endParaRPr sz="1600">
              <a:latin typeface="Helvetica-Light"/>
              <a:cs typeface="Helvetica-Light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600">
              <a:latin typeface="Helvetica-Light"/>
              <a:cs typeface="Helvetica-Light"/>
            </a:endParaRPr>
          </a:p>
          <a:p>
            <a:pPr marL="12700">
              <a:lnSpc>
                <a:spcPct val="100000"/>
              </a:lnSpc>
            </a:pPr>
            <a:r>
              <a:rPr sz="1600" b="1" dirty="0">
                <a:solidFill>
                  <a:srgbClr val="FFFFFF"/>
                </a:solidFill>
                <a:latin typeface="Helvetica"/>
                <a:cs typeface="Helvetica"/>
              </a:rPr>
              <a:t>Rebecca</a:t>
            </a:r>
            <a:r>
              <a:rPr sz="1600" b="1" spc="-15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Helvetica"/>
                <a:cs typeface="Helvetica"/>
              </a:rPr>
              <a:t>Cregan</a:t>
            </a:r>
            <a:endParaRPr sz="1600">
              <a:latin typeface="Helvetica"/>
              <a:cs typeface="Helvetica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(Post Graduate, 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HND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Textile Design)</a:t>
            </a:r>
            <a:endParaRPr sz="1600">
              <a:latin typeface="Helvetica-Light"/>
              <a:cs typeface="Helvetica-Light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35540" y="398795"/>
            <a:ext cx="4483735" cy="685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880"/>
              </a:lnSpc>
              <a:spcBef>
                <a:spcPts val="100"/>
              </a:spcBef>
            </a:pPr>
            <a:r>
              <a:rPr sz="1800" spc="-5" dirty="0"/>
              <a:t>BTEC</a:t>
            </a:r>
            <a:r>
              <a:rPr sz="1800" spc="-15" dirty="0"/>
              <a:t> </a:t>
            </a:r>
            <a:r>
              <a:rPr sz="1800" dirty="0"/>
              <a:t>Level</a:t>
            </a:r>
            <a:r>
              <a:rPr sz="1800" spc="-10" dirty="0"/>
              <a:t> </a:t>
            </a:r>
            <a:r>
              <a:rPr sz="1800" dirty="0"/>
              <a:t>5</a:t>
            </a:r>
            <a:r>
              <a:rPr sz="1800" spc="-15" dirty="0"/>
              <a:t> </a:t>
            </a:r>
            <a:r>
              <a:rPr sz="1800" spc="-5" dirty="0"/>
              <a:t>Higher</a:t>
            </a:r>
            <a:r>
              <a:rPr sz="1800" spc="-15" dirty="0"/>
              <a:t> </a:t>
            </a:r>
            <a:r>
              <a:rPr sz="1800" spc="-5" dirty="0"/>
              <a:t>National</a:t>
            </a:r>
            <a:r>
              <a:rPr sz="1800" spc="-15" dirty="0"/>
              <a:t> </a:t>
            </a:r>
            <a:r>
              <a:rPr sz="1800" spc="-5" dirty="0"/>
              <a:t>Diploma</a:t>
            </a:r>
            <a:endParaRPr sz="1800"/>
          </a:p>
          <a:p>
            <a:pPr marL="12700">
              <a:lnSpc>
                <a:spcPts val="3320"/>
              </a:lnSpc>
            </a:pPr>
            <a:r>
              <a:rPr spc="-5" dirty="0"/>
              <a:t>Art</a:t>
            </a:r>
            <a:r>
              <a:rPr spc="-25" dirty="0"/>
              <a:t> </a:t>
            </a:r>
            <a:r>
              <a:rPr spc="-5" dirty="0"/>
              <a:t>and</a:t>
            </a:r>
            <a:r>
              <a:rPr spc="-20" dirty="0"/>
              <a:t> </a:t>
            </a:r>
            <a:r>
              <a:rPr spc="-5" dirty="0"/>
              <a:t>Design</a:t>
            </a:r>
            <a:r>
              <a:rPr spc="-20" dirty="0"/>
              <a:t> </a:t>
            </a:r>
            <a:r>
              <a:rPr spc="-30" dirty="0"/>
              <a:t>(Textiles)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877" y="0"/>
            <a:ext cx="12195175" cy="6858000"/>
            <a:chOff x="-1877" y="0"/>
            <a:chExt cx="1219517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75" y="11328"/>
              <a:ext cx="12190031" cy="684667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5077" y="1336103"/>
              <a:ext cx="3112977" cy="415064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1877" y="0"/>
              <a:ext cx="12195071" cy="676569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91908" y="5952591"/>
              <a:ext cx="3973521" cy="67625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883444" y="5897918"/>
              <a:ext cx="928369" cy="138430"/>
            </a:xfrm>
            <a:custGeom>
              <a:avLst/>
              <a:gdLst/>
              <a:ahLst/>
              <a:cxnLst/>
              <a:rect l="l" t="t" r="r" b="b"/>
              <a:pathLst>
                <a:path w="928370" h="138429">
                  <a:moveTo>
                    <a:pt x="149199" y="44996"/>
                  </a:moveTo>
                  <a:lnTo>
                    <a:pt x="0" y="68199"/>
                  </a:lnTo>
                  <a:lnTo>
                    <a:pt x="49911" y="96837"/>
                  </a:lnTo>
                  <a:lnTo>
                    <a:pt x="83413" y="103784"/>
                  </a:lnTo>
                  <a:lnTo>
                    <a:pt x="112522" y="87134"/>
                  </a:lnTo>
                  <a:lnTo>
                    <a:pt x="149199" y="44996"/>
                  </a:lnTo>
                  <a:close/>
                </a:path>
                <a:path w="928370" h="138429">
                  <a:moveTo>
                    <a:pt x="221221" y="33553"/>
                  </a:moveTo>
                  <a:lnTo>
                    <a:pt x="172415" y="13703"/>
                  </a:lnTo>
                  <a:lnTo>
                    <a:pt x="122491" y="533"/>
                  </a:lnTo>
                  <a:lnTo>
                    <a:pt x="70459" y="0"/>
                  </a:lnTo>
                  <a:lnTo>
                    <a:pt x="15303" y="18046"/>
                  </a:lnTo>
                  <a:lnTo>
                    <a:pt x="221221" y="33553"/>
                  </a:lnTo>
                  <a:close/>
                </a:path>
                <a:path w="928370" h="138429">
                  <a:moveTo>
                    <a:pt x="340423" y="117411"/>
                  </a:moveTo>
                  <a:lnTo>
                    <a:pt x="300405" y="98755"/>
                  </a:lnTo>
                  <a:lnTo>
                    <a:pt x="259651" y="91871"/>
                  </a:lnTo>
                  <a:lnTo>
                    <a:pt x="218147" y="98031"/>
                  </a:lnTo>
                  <a:lnTo>
                    <a:pt x="175895" y="118516"/>
                  </a:lnTo>
                  <a:lnTo>
                    <a:pt x="339039" y="138201"/>
                  </a:lnTo>
                  <a:lnTo>
                    <a:pt x="340423" y="117411"/>
                  </a:lnTo>
                  <a:close/>
                </a:path>
                <a:path w="928370" h="138429">
                  <a:moveTo>
                    <a:pt x="725424" y="56896"/>
                  </a:moveTo>
                  <a:lnTo>
                    <a:pt x="724750" y="42837"/>
                  </a:lnTo>
                  <a:lnTo>
                    <a:pt x="585724" y="43535"/>
                  </a:lnTo>
                  <a:lnTo>
                    <a:pt x="539407" y="44246"/>
                  </a:lnTo>
                  <a:lnTo>
                    <a:pt x="493115" y="45542"/>
                  </a:lnTo>
                  <a:lnTo>
                    <a:pt x="484403" y="48437"/>
                  </a:lnTo>
                  <a:lnTo>
                    <a:pt x="475830" y="55054"/>
                  </a:lnTo>
                  <a:lnTo>
                    <a:pt x="467321" y="63246"/>
                  </a:lnTo>
                  <a:lnTo>
                    <a:pt x="458787" y="70853"/>
                  </a:lnTo>
                  <a:lnTo>
                    <a:pt x="467487" y="81026"/>
                  </a:lnTo>
                  <a:lnTo>
                    <a:pt x="725424" y="56896"/>
                  </a:lnTo>
                  <a:close/>
                </a:path>
                <a:path w="928370" h="138429">
                  <a:moveTo>
                    <a:pt x="928268" y="31559"/>
                  </a:moveTo>
                  <a:lnTo>
                    <a:pt x="927239" y="23304"/>
                  </a:lnTo>
                  <a:lnTo>
                    <a:pt x="776287" y="29159"/>
                  </a:lnTo>
                  <a:lnTo>
                    <a:pt x="777849" y="54673"/>
                  </a:lnTo>
                  <a:lnTo>
                    <a:pt x="928268" y="31559"/>
                  </a:lnTo>
                  <a:close/>
                </a:path>
              </a:pathLst>
            </a:custGeom>
            <a:solidFill>
              <a:srgbClr val="EC1B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2135" y="6469164"/>
              <a:ext cx="21094" cy="4739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2135" y="5668467"/>
              <a:ext cx="2778302" cy="84809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093130" y="5952581"/>
              <a:ext cx="3560126" cy="63997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303753" y="5995817"/>
              <a:ext cx="3889439" cy="67568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0" y="6193"/>
              <a:ext cx="11738871" cy="162560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2110397" y="1078031"/>
              <a:ext cx="83185" cy="24130"/>
            </a:xfrm>
            <a:custGeom>
              <a:avLst/>
              <a:gdLst/>
              <a:ahLst/>
              <a:cxnLst/>
              <a:rect l="l" t="t" r="r" b="b"/>
              <a:pathLst>
                <a:path w="83184" h="24130">
                  <a:moveTo>
                    <a:pt x="82795" y="0"/>
                  </a:moveTo>
                  <a:lnTo>
                    <a:pt x="152" y="5757"/>
                  </a:lnTo>
                  <a:lnTo>
                    <a:pt x="0" y="22686"/>
                  </a:lnTo>
                  <a:lnTo>
                    <a:pt x="82795" y="23768"/>
                  </a:lnTo>
                  <a:lnTo>
                    <a:pt x="8279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434340" y="418476"/>
            <a:ext cx="4203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Helvetica"/>
                <a:cs typeface="Helvetica"/>
              </a:rPr>
              <a:t>BTEC</a:t>
            </a:r>
            <a:r>
              <a:rPr sz="1800" b="1" spc="-25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dirty="0">
                <a:solidFill>
                  <a:srgbClr val="FFFFFF"/>
                </a:solidFill>
                <a:latin typeface="Helvetica"/>
                <a:cs typeface="Helvetica"/>
              </a:rPr>
              <a:t>Level</a:t>
            </a:r>
            <a:r>
              <a:rPr sz="1800" b="1" spc="-15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dirty="0">
                <a:solidFill>
                  <a:srgbClr val="FFFFFF"/>
                </a:solidFill>
                <a:latin typeface="Helvetica"/>
                <a:cs typeface="Helvetica"/>
              </a:rPr>
              <a:t>5</a:t>
            </a:r>
            <a:r>
              <a:rPr sz="1800" b="1" spc="-2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Helvetica"/>
                <a:cs typeface="Helvetica"/>
              </a:rPr>
              <a:t>Higher</a:t>
            </a:r>
            <a:r>
              <a:rPr sz="1800" b="1" spc="-2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Helvetica"/>
                <a:cs typeface="Helvetica"/>
              </a:rPr>
              <a:t>National</a:t>
            </a:r>
            <a:r>
              <a:rPr sz="1800" b="1" spc="-2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Helvetica"/>
                <a:cs typeface="Helvetica"/>
              </a:rPr>
              <a:t>Diploma</a:t>
            </a:r>
            <a:endParaRPr sz="1800">
              <a:latin typeface="Helvetica"/>
              <a:cs typeface="Helvetica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434340" y="621676"/>
            <a:ext cx="52324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Art</a:t>
            </a:r>
            <a:r>
              <a:rPr spc="-30" dirty="0"/>
              <a:t> </a:t>
            </a:r>
            <a:r>
              <a:rPr spc="-5" dirty="0"/>
              <a:t>and</a:t>
            </a:r>
            <a:r>
              <a:rPr spc="-25" dirty="0"/>
              <a:t> </a:t>
            </a:r>
            <a:r>
              <a:rPr spc="-5" dirty="0"/>
              <a:t>Design</a:t>
            </a:r>
            <a:r>
              <a:rPr spc="-25" dirty="0"/>
              <a:t> </a:t>
            </a:r>
            <a:r>
              <a:rPr dirty="0"/>
              <a:t>(Art</a:t>
            </a:r>
            <a:r>
              <a:rPr spc="-20" dirty="0"/>
              <a:t> </a:t>
            </a:r>
            <a:r>
              <a:rPr dirty="0"/>
              <a:t>Practice)</a:t>
            </a:r>
          </a:p>
        </p:txBody>
      </p:sp>
      <p:grpSp>
        <p:nvGrpSpPr>
          <p:cNvPr id="16" name="object 16"/>
          <p:cNvGrpSpPr/>
          <p:nvPr/>
        </p:nvGrpSpPr>
        <p:grpSpPr>
          <a:xfrm>
            <a:off x="227796" y="168371"/>
            <a:ext cx="12192559" cy="6503127"/>
            <a:chOff x="889" y="0"/>
            <a:chExt cx="12192559" cy="6503127"/>
          </a:xfrm>
        </p:grpSpPr>
        <p:sp>
          <p:nvSpPr>
            <p:cNvPr id="17" name="object 17"/>
            <p:cNvSpPr/>
            <p:nvPr/>
          </p:nvSpPr>
          <p:spPr>
            <a:xfrm>
              <a:off x="889" y="308326"/>
              <a:ext cx="12180570" cy="0"/>
            </a:xfrm>
            <a:custGeom>
              <a:avLst/>
              <a:gdLst/>
              <a:ahLst/>
              <a:cxnLst/>
              <a:rect l="l" t="t" r="r" b="b"/>
              <a:pathLst>
                <a:path w="12180570">
                  <a:moveTo>
                    <a:pt x="0" y="0"/>
                  </a:moveTo>
                  <a:lnTo>
                    <a:pt x="12180354" y="0"/>
                  </a:lnTo>
                </a:path>
              </a:pathLst>
            </a:custGeom>
            <a:ln w="12700">
              <a:solidFill>
                <a:srgbClr val="B3D23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2183288" y="301976"/>
              <a:ext cx="10160" cy="12700"/>
            </a:xfrm>
            <a:custGeom>
              <a:avLst/>
              <a:gdLst/>
              <a:ahLst/>
              <a:cxnLst/>
              <a:rect l="l" t="t" r="r" b="b"/>
              <a:pathLst>
                <a:path w="10159" h="12700">
                  <a:moveTo>
                    <a:pt x="0" y="12700"/>
                  </a:moveTo>
                  <a:lnTo>
                    <a:pt x="9904" y="12700"/>
                  </a:lnTo>
                  <a:lnTo>
                    <a:pt x="9904" y="0"/>
                  </a:lnTo>
                  <a:lnTo>
                    <a:pt x="0" y="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B3D2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89" y="1226529"/>
              <a:ext cx="12180570" cy="0"/>
            </a:xfrm>
            <a:custGeom>
              <a:avLst/>
              <a:gdLst/>
              <a:ahLst/>
              <a:cxnLst/>
              <a:rect l="l" t="t" r="r" b="b"/>
              <a:pathLst>
                <a:path w="12180570">
                  <a:moveTo>
                    <a:pt x="0" y="0"/>
                  </a:moveTo>
                  <a:lnTo>
                    <a:pt x="12180354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2183288" y="1220179"/>
              <a:ext cx="10160" cy="12700"/>
            </a:xfrm>
            <a:custGeom>
              <a:avLst/>
              <a:gdLst/>
              <a:ahLst/>
              <a:cxnLst/>
              <a:rect l="l" t="t" r="r" b="b"/>
              <a:pathLst>
                <a:path w="10159" h="12700">
                  <a:moveTo>
                    <a:pt x="0" y="12700"/>
                  </a:moveTo>
                  <a:lnTo>
                    <a:pt x="9904" y="12700"/>
                  </a:lnTo>
                  <a:lnTo>
                    <a:pt x="9904" y="0"/>
                  </a:lnTo>
                  <a:lnTo>
                    <a:pt x="0" y="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312439" y="6078947"/>
              <a:ext cx="424180" cy="424180"/>
            </a:xfrm>
            <a:custGeom>
              <a:avLst/>
              <a:gdLst/>
              <a:ahLst/>
              <a:cxnLst/>
              <a:rect l="l" t="t" r="r" b="b"/>
              <a:pathLst>
                <a:path w="424179" h="424179">
                  <a:moveTo>
                    <a:pt x="211810" y="0"/>
                  </a:moveTo>
                  <a:lnTo>
                    <a:pt x="163244" y="5594"/>
                  </a:lnTo>
                  <a:lnTo>
                    <a:pt x="118661" y="21528"/>
                  </a:lnTo>
                  <a:lnTo>
                    <a:pt x="79333" y="46532"/>
                  </a:lnTo>
                  <a:lnTo>
                    <a:pt x="46532" y="79333"/>
                  </a:lnTo>
                  <a:lnTo>
                    <a:pt x="21528" y="118661"/>
                  </a:lnTo>
                  <a:lnTo>
                    <a:pt x="5594" y="163244"/>
                  </a:lnTo>
                  <a:lnTo>
                    <a:pt x="0" y="211810"/>
                  </a:lnTo>
                  <a:lnTo>
                    <a:pt x="5594" y="260376"/>
                  </a:lnTo>
                  <a:lnTo>
                    <a:pt x="21528" y="304959"/>
                  </a:lnTo>
                  <a:lnTo>
                    <a:pt x="46532" y="344287"/>
                  </a:lnTo>
                  <a:lnTo>
                    <a:pt x="79333" y="377088"/>
                  </a:lnTo>
                  <a:lnTo>
                    <a:pt x="118661" y="402092"/>
                  </a:lnTo>
                  <a:lnTo>
                    <a:pt x="163244" y="418027"/>
                  </a:lnTo>
                  <a:lnTo>
                    <a:pt x="211810" y="423621"/>
                  </a:lnTo>
                  <a:lnTo>
                    <a:pt x="260376" y="418027"/>
                  </a:lnTo>
                  <a:lnTo>
                    <a:pt x="304959" y="402092"/>
                  </a:lnTo>
                  <a:lnTo>
                    <a:pt x="344287" y="377088"/>
                  </a:lnTo>
                  <a:lnTo>
                    <a:pt x="377088" y="344287"/>
                  </a:lnTo>
                  <a:lnTo>
                    <a:pt x="402092" y="304959"/>
                  </a:lnTo>
                  <a:lnTo>
                    <a:pt x="418027" y="260376"/>
                  </a:lnTo>
                  <a:lnTo>
                    <a:pt x="423621" y="211810"/>
                  </a:lnTo>
                  <a:lnTo>
                    <a:pt x="418027" y="163244"/>
                  </a:lnTo>
                  <a:lnTo>
                    <a:pt x="402092" y="118661"/>
                  </a:lnTo>
                  <a:lnTo>
                    <a:pt x="377088" y="79333"/>
                  </a:lnTo>
                  <a:lnTo>
                    <a:pt x="344287" y="46532"/>
                  </a:lnTo>
                  <a:lnTo>
                    <a:pt x="304959" y="21528"/>
                  </a:lnTo>
                  <a:lnTo>
                    <a:pt x="260376" y="5594"/>
                  </a:lnTo>
                  <a:lnTo>
                    <a:pt x="211810" y="0"/>
                  </a:lnTo>
                  <a:close/>
                </a:path>
              </a:pathLst>
            </a:custGeom>
            <a:solidFill>
              <a:srgbClr val="1A75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422137" y="6137588"/>
              <a:ext cx="238023" cy="238150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5833427" y="170446"/>
              <a:ext cx="1226185" cy="776605"/>
            </a:xfrm>
            <a:custGeom>
              <a:avLst/>
              <a:gdLst/>
              <a:ahLst/>
              <a:cxnLst/>
              <a:rect l="l" t="t" r="r" b="b"/>
              <a:pathLst>
                <a:path w="1226184" h="776605">
                  <a:moveTo>
                    <a:pt x="386486" y="575754"/>
                  </a:moveTo>
                  <a:lnTo>
                    <a:pt x="364515" y="511124"/>
                  </a:lnTo>
                  <a:lnTo>
                    <a:pt x="333629" y="485660"/>
                  </a:lnTo>
                  <a:lnTo>
                    <a:pt x="284086" y="462572"/>
                  </a:lnTo>
                  <a:lnTo>
                    <a:pt x="215900" y="441858"/>
                  </a:lnTo>
                  <a:lnTo>
                    <a:pt x="157670" y="437857"/>
                  </a:lnTo>
                  <a:lnTo>
                    <a:pt x="114985" y="424205"/>
                  </a:lnTo>
                  <a:lnTo>
                    <a:pt x="87845" y="400888"/>
                  </a:lnTo>
                  <a:lnTo>
                    <a:pt x="76263" y="367919"/>
                  </a:lnTo>
                  <a:lnTo>
                    <a:pt x="89217" y="336397"/>
                  </a:lnTo>
                  <a:lnTo>
                    <a:pt x="105905" y="313118"/>
                  </a:lnTo>
                  <a:lnTo>
                    <a:pt x="126339" y="298107"/>
                  </a:lnTo>
                  <a:lnTo>
                    <a:pt x="150520" y="291338"/>
                  </a:lnTo>
                  <a:lnTo>
                    <a:pt x="175183" y="288861"/>
                  </a:lnTo>
                  <a:lnTo>
                    <a:pt x="240157" y="307632"/>
                  </a:lnTo>
                  <a:lnTo>
                    <a:pt x="256273" y="336245"/>
                  </a:lnTo>
                  <a:lnTo>
                    <a:pt x="271081" y="356349"/>
                  </a:lnTo>
                  <a:lnTo>
                    <a:pt x="284581" y="367957"/>
                  </a:lnTo>
                  <a:lnTo>
                    <a:pt x="296773" y="371043"/>
                  </a:lnTo>
                  <a:lnTo>
                    <a:pt x="343357" y="335013"/>
                  </a:lnTo>
                  <a:lnTo>
                    <a:pt x="309854" y="280555"/>
                  </a:lnTo>
                  <a:lnTo>
                    <a:pt x="272630" y="243001"/>
                  </a:lnTo>
                  <a:lnTo>
                    <a:pt x="231673" y="222338"/>
                  </a:lnTo>
                  <a:lnTo>
                    <a:pt x="186994" y="218567"/>
                  </a:lnTo>
                  <a:lnTo>
                    <a:pt x="181025" y="219163"/>
                  </a:lnTo>
                  <a:lnTo>
                    <a:pt x="120459" y="230035"/>
                  </a:lnTo>
                  <a:lnTo>
                    <a:pt x="72059" y="249237"/>
                  </a:lnTo>
                  <a:lnTo>
                    <a:pt x="35864" y="276745"/>
                  </a:lnTo>
                  <a:lnTo>
                    <a:pt x="11836" y="312572"/>
                  </a:lnTo>
                  <a:lnTo>
                    <a:pt x="0" y="356717"/>
                  </a:lnTo>
                  <a:lnTo>
                    <a:pt x="4406" y="400481"/>
                  </a:lnTo>
                  <a:lnTo>
                    <a:pt x="11023" y="406247"/>
                  </a:lnTo>
                  <a:lnTo>
                    <a:pt x="20701" y="432511"/>
                  </a:lnTo>
                  <a:lnTo>
                    <a:pt x="37198" y="458749"/>
                  </a:lnTo>
                  <a:lnTo>
                    <a:pt x="60528" y="484949"/>
                  </a:lnTo>
                  <a:lnTo>
                    <a:pt x="90690" y="511111"/>
                  </a:lnTo>
                  <a:lnTo>
                    <a:pt x="109918" y="509993"/>
                  </a:lnTo>
                  <a:lnTo>
                    <a:pt x="123825" y="510997"/>
                  </a:lnTo>
                  <a:lnTo>
                    <a:pt x="132435" y="514159"/>
                  </a:lnTo>
                  <a:lnTo>
                    <a:pt x="135724" y="519442"/>
                  </a:lnTo>
                  <a:lnTo>
                    <a:pt x="208064" y="527354"/>
                  </a:lnTo>
                  <a:lnTo>
                    <a:pt x="260515" y="540740"/>
                  </a:lnTo>
                  <a:lnTo>
                    <a:pt x="293077" y="559574"/>
                  </a:lnTo>
                  <a:lnTo>
                    <a:pt x="305739" y="583882"/>
                  </a:lnTo>
                  <a:lnTo>
                    <a:pt x="303326" y="626224"/>
                  </a:lnTo>
                  <a:lnTo>
                    <a:pt x="286664" y="659752"/>
                  </a:lnTo>
                  <a:lnTo>
                    <a:pt x="255752" y="684466"/>
                  </a:lnTo>
                  <a:lnTo>
                    <a:pt x="210591" y="700354"/>
                  </a:lnTo>
                  <a:lnTo>
                    <a:pt x="193497" y="699719"/>
                  </a:lnTo>
                  <a:lnTo>
                    <a:pt x="173659" y="694639"/>
                  </a:lnTo>
                  <a:lnTo>
                    <a:pt x="151053" y="685101"/>
                  </a:lnTo>
                  <a:lnTo>
                    <a:pt x="125679" y="671131"/>
                  </a:lnTo>
                  <a:lnTo>
                    <a:pt x="100799" y="637959"/>
                  </a:lnTo>
                  <a:lnTo>
                    <a:pt x="80810" y="614476"/>
                  </a:lnTo>
                  <a:lnTo>
                    <a:pt x="65709" y="600710"/>
                  </a:lnTo>
                  <a:lnTo>
                    <a:pt x="55499" y="596633"/>
                  </a:lnTo>
                  <a:lnTo>
                    <a:pt x="34264" y="612406"/>
                  </a:lnTo>
                  <a:lnTo>
                    <a:pt x="18770" y="627964"/>
                  </a:lnTo>
                  <a:lnTo>
                    <a:pt x="9042" y="643280"/>
                  </a:lnTo>
                  <a:lnTo>
                    <a:pt x="5067" y="658368"/>
                  </a:lnTo>
                  <a:lnTo>
                    <a:pt x="11430" y="657720"/>
                  </a:lnTo>
                  <a:lnTo>
                    <a:pt x="54406" y="703008"/>
                  </a:lnTo>
                  <a:lnTo>
                    <a:pt x="94691" y="737539"/>
                  </a:lnTo>
                  <a:lnTo>
                    <a:pt x="132283" y="761314"/>
                  </a:lnTo>
                  <a:lnTo>
                    <a:pt x="167182" y="774344"/>
                  </a:lnTo>
                  <a:lnTo>
                    <a:pt x="199390" y="776605"/>
                  </a:lnTo>
                  <a:lnTo>
                    <a:pt x="229806" y="767524"/>
                  </a:lnTo>
                  <a:lnTo>
                    <a:pt x="255473" y="770966"/>
                  </a:lnTo>
                  <a:lnTo>
                    <a:pt x="304711" y="742759"/>
                  </a:lnTo>
                  <a:lnTo>
                    <a:pt x="342214" y="712939"/>
                  </a:lnTo>
                  <a:lnTo>
                    <a:pt x="367969" y="681494"/>
                  </a:lnTo>
                  <a:lnTo>
                    <a:pt x="384289" y="613740"/>
                  </a:lnTo>
                  <a:lnTo>
                    <a:pt x="376047" y="595693"/>
                  </a:lnTo>
                  <a:lnTo>
                    <a:pt x="386486" y="575754"/>
                  </a:lnTo>
                  <a:close/>
                </a:path>
                <a:path w="1226184" h="776605">
                  <a:moveTo>
                    <a:pt x="714197" y="39306"/>
                  </a:moveTo>
                  <a:lnTo>
                    <a:pt x="704329" y="28257"/>
                  </a:lnTo>
                  <a:lnTo>
                    <a:pt x="699706" y="23088"/>
                  </a:lnTo>
                  <a:lnTo>
                    <a:pt x="688733" y="41871"/>
                  </a:lnTo>
                  <a:lnTo>
                    <a:pt x="700227" y="28257"/>
                  </a:lnTo>
                  <a:lnTo>
                    <a:pt x="714197" y="39306"/>
                  </a:lnTo>
                  <a:close/>
                </a:path>
                <a:path w="1226184" h="776605">
                  <a:moveTo>
                    <a:pt x="721487" y="0"/>
                  </a:moveTo>
                  <a:lnTo>
                    <a:pt x="706767" y="1485"/>
                  </a:lnTo>
                  <a:lnTo>
                    <a:pt x="708444" y="18199"/>
                  </a:lnTo>
                  <a:lnTo>
                    <a:pt x="712419" y="17792"/>
                  </a:lnTo>
                  <a:lnTo>
                    <a:pt x="721487" y="0"/>
                  </a:lnTo>
                  <a:close/>
                </a:path>
                <a:path w="1226184" h="776605">
                  <a:moveTo>
                    <a:pt x="733691" y="687857"/>
                  </a:moveTo>
                  <a:lnTo>
                    <a:pt x="731050" y="677672"/>
                  </a:lnTo>
                  <a:lnTo>
                    <a:pt x="725043" y="673849"/>
                  </a:lnTo>
                  <a:lnTo>
                    <a:pt x="714870" y="676490"/>
                  </a:lnTo>
                  <a:lnTo>
                    <a:pt x="724827" y="695579"/>
                  </a:lnTo>
                  <a:lnTo>
                    <a:pt x="728205" y="697242"/>
                  </a:lnTo>
                  <a:lnTo>
                    <a:pt x="733691" y="687857"/>
                  </a:lnTo>
                  <a:close/>
                </a:path>
                <a:path w="1226184" h="776605">
                  <a:moveTo>
                    <a:pt x="764832" y="219036"/>
                  </a:moveTo>
                  <a:lnTo>
                    <a:pt x="764197" y="212674"/>
                  </a:lnTo>
                  <a:lnTo>
                    <a:pt x="762012" y="204292"/>
                  </a:lnTo>
                  <a:lnTo>
                    <a:pt x="759574" y="194919"/>
                  </a:lnTo>
                  <a:lnTo>
                    <a:pt x="757999" y="192595"/>
                  </a:lnTo>
                  <a:lnTo>
                    <a:pt x="751700" y="183324"/>
                  </a:lnTo>
                  <a:lnTo>
                    <a:pt x="751700" y="204292"/>
                  </a:lnTo>
                  <a:lnTo>
                    <a:pt x="743826" y="221945"/>
                  </a:lnTo>
                  <a:lnTo>
                    <a:pt x="738263" y="222516"/>
                  </a:lnTo>
                  <a:lnTo>
                    <a:pt x="746125" y="204851"/>
                  </a:lnTo>
                  <a:lnTo>
                    <a:pt x="751700" y="204292"/>
                  </a:lnTo>
                  <a:lnTo>
                    <a:pt x="751700" y="183324"/>
                  </a:lnTo>
                  <a:lnTo>
                    <a:pt x="749579" y="180200"/>
                  </a:lnTo>
                  <a:lnTo>
                    <a:pt x="734212" y="168541"/>
                  </a:lnTo>
                  <a:lnTo>
                    <a:pt x="713473" y="159918"/>
                  </a:lnTo>
                  <a:lnTo>
                    <a:pt x="708152" y="166878"/>
                  </a:lnTo>
                  <a:lnTo>
                    <a:pt x="452780" y="192595"/>
                  </a:lnTo>
                  <a:lnTo>
                    <a:pt x="407885" y="203809"/>
                  </a:lnTo>
                  <a:lnTo>
                    <a:pt x="394665" y="249885"/>
                  </a:lnTo>
                  <a:lnTo>
                    <a:pt x="402424" y="260032"/>
                  </a:lnTo>
                  <a:lnTo>
                    <a:pt x="411772" y="268160"/>
                  </a:lnTo>
                  <a:lnTo>
                    <a:pt x="422732" y="274256"/>
                  </a:lnTo>
                  <a:lnTo>
                    <a:pt x="435305" y="278333"/>
                  </a:lnTo>
                  <a:lnTo>
                    <a:pt x="472605" y="261721"/>
                  </a:lnTo>
                  <a:lnTo>
                    <a:pt x="473240" y="268084"/>
                  </a:lnTo>
                  <a:lnTo>
                    <a:pt x="487426" y="261721"/>
                  </a:lnTo>
                  <a:lnTo>
                    <a:pt x="491693" y="259803"/>
                  </a:lnTo>
                  <a:lnTo>
                    <a:pt x="543242" y="261035"/>
                  </a:lnTo>
                  <a:lnTo>
                    <a:pt x="540689" y="299466"/>
                  </a:lnTo>
                  <a:lnTo>
                    <a:pt x="554736" y="311302"/>
                  </a:lnTo>
                  <a:lnTo>
                    <a:pt x="550341" y="395325"/>
                  </a:lnTo>
                  <a:lnTo>
                    <a:pt x="552310" y="414807"/>
                  </a:lnTo>
                  <a:lnTo>
                    <a:pt x="568845" y="451332"/>
                  </a:lnTo>
                  <a:lnTo>
                    <a:pt x="563118" y="458317"/>
                  </a:lnTo>
                  <a:lnTo>
                    <a:pt x="580491" y="630961"/>
                  </a:lnTo>
                  <a:lnTo>
                    <a:pt x="580542" y="695236"/>
                  </a:lnTo>
                  <a:lnTo>
                    <a:pt x="586905" y="694601"/>
                  </a:lnTo>
                  <a:lnTo>
                    <a:pt x="591134" y="712736"/>
                  </a:lnTo>
                  <a:lnTo>
                    <a:pt x="599757" y="726554"/>
                  </a:lnTo>
                  <a:lnTo>
                    <a:pt x="612775" y="736079"/>
                  </a:lnTo>
                  <a:lnTo>
                    <a:pt x="630174" y="741273"/>
                  </a:lnTo>
                  <a:lnTo>
                    <a:pt x="678967" y="711047"/>
                  </a:lnTo>
                  <a:lnTo>
                    <a:pt x="673925" y="694601"/>
                  </a:lnTo>
                  <a:lnTo>
                    <a:pt x="669404" y="679869"/>
                  </a:lnTo>
                  <a:lnTo>
                    <a:pt x="662978" y="616089"/>
                  </a:lnTo>
                  <a:lnTo>
                    <a:pt x="661479" y="601167"/>
                  </a:lnTo>
                  <a:lnTo>
                    <a:pt x="632790" y="316306"/>
                  </a:lnTo>
                  <a:lnTo>
                    <a:pt x="621347" y="259803"/>
                  </a:lnTo>
                  <a:lnTo>
                    <a:pt x="620026" y="253301"/>
                  </a:lnTo>
                  <a:lnTo>
                    <a:pt x="638467" y="245021"/>
                  </a:lnTo>
                  <a:lnTo>
                    <a:pt x="645071" y="250774"/>
                  </a:lnTo>
                  <a:lnTo>
                    <a:pt x="702221" y="245021"/>
                  </a:lnTo>
                  <a:lnTo>
                    <a:pt x="728205" y="242404"/>
                  </a:lnTo>
                  <a:lnTo>
                    <a:pt x="735215" y="248132"/>
                  </a:lnTo>
                  <a:lnTo>
                    <a:pt x="741045" y="242404"/>
                  </a:lnTo>
                  <a:lnTo>
                    <a:pt x="761288" y="222516"/>
                  </a:lnTo>
                  <a:lnTo>
                    <a:pt x="764832" y="219036"/>
                  </a:lnTo>
                  <a:close/>
                </a:path>
                <a:path w="1226184" h="776605">
                  <a:moveTo>
                    <a:pt x="786358" y="632333"/>
                  </a:moveTo>
                  <a:lnTo>
                    <a:pt x="777316" y="618375"/>
                  </a:lnTo>
                  <a:lnTo>
                    <a:pt x="774331" y="616661"/>
                  </a:lnTo>
                  <a:lnTo>
                    <a:pt x="770559" y="623062"/>
                  </a:lnTo>
                  <a:lnTo>
                    <a:pt x="773201" y="633260"/>
                  </a:lnTo>
                  <a:lnTo>
                    <a:pt x="782586" y="638733"/>
                  </a:lnTo>
                  <a:lnTo>
                    <a:pt x="786358" y="632333"/>
                  </a:lnTo>
                  <a:close/>
                </a:path>
                <a:path w="1226184" h="776605">
                  <a:moveTo>
                    <a:pt x="789495" y="57035"/>
                  </a:moveTo>
                  <a:lnTo>
                    <a:pt x="788873" y="50800"/>
                  </a:lnTo>
                  <a:lnTo>
                    <a:pt x="787946" y="41529"/>
                  </a:lnTo>
                  <a:lnTo>
                    <a:pt x="784809" y="50279"/>
                  </a:lnTo>
                  <a:lnTo>
                    <a:pt x="779640" y="50800"/>
                  </a:lnTo>
                  <a:lnTo>
                    <a:pt x="774420" y="42887"/>
                  </a:lnTo>
                  <a:lnTo>
                    <a:pt x="769251" y="43408"/>
                  </a:lnTo>
                  <a:lnTo>
                    <a:pt x="776820" y="66751"/>
                  </a:lnTo>
                  <a:lnTo>
                    <a:pt x="789495" y="57035"/>
                  </a:lnTo>
                  <a:close/>
                </a:path>
                <a:path w="1226184" h="776605">
                  <a:moveTo>
                    <a:pt x="848347" y="648055"/>
                  </a:moveTo>
                  <a:lnTo>
                    <a:pt x="846035" y="642391"/>
                  </a:lnTo>
                  <a:lnTo>
                    <a:pt x="839584" y="634199"/>
                  </a:lnTo>
                  <a:lnTo>
                    <a:pt x="834491" y="635520"/>
                  </a:lnTo>
                  <a:lnTo>
                    <a:pt x="832789" y="638505"/>
                  </a:lnTo>
                  <a:lnTo>
                    <a:pt x="834110" y="643585"/>
                  </a:lnTo>
                  <a:lnTo>
                    <a:pt x="846518" y="651179"/>
                  </a:lnTo>
                  <a:lnTo>
                    <a:pt x="848347" y="648055"/>
                  </a:lnTo>
                  <a:close/>
                </a:path>
                <a:path w="1226184" h="776605">
                  <a:moveTo>
                    <a:pt x="1225829" y="535444"/>
                  </a:moveTo>
                  <a:lnTo>
                    <a:pt x="1187577" y="155575"/>
                  </a:lnTo>
                  <a:lnTo>
                    <a:pt x="1193292" y="148564"/>
                  </a:lnTo>
                  <a:lnTo>
                    <a:pt x="1180134" y="133197"/>
                  </a:lnTo>
                  <a:lnTo>
                    <a:pt x="1168755" y="122415"/>
                  </a:lnTo>
                  <a:lnTo>
                    <a:pt x="1159141" y="116230"/>
                  </a:lnTo>
                  <a:lnTo>
                    <a:pt x="1151305" y="114630"/>
                  </a:lnTo>
                  <a:lnTo>
                    <a:pt x="1139355" y="117449"/>
                  </a:lnTo>
                  <a:lnTo>
                    <a:pt x="1127379" y="123469"/>
                  </a:lnTo>
                  <a:lnTo>
                    <a:pt x="1115377" y="132715"/>
                  </a:lnTo>
                  <a:lnTo>
                    <a:pt x="1103350" y="145173"/>
                  </a:lnTo>
                  <a:lnTo>
                    <a:pt x="1114158" y="188683"/>
                  </a:lnTo>
                  <a:lnTo>
                    <a:pt x="1116723" y="214147"/>
                  </a:lnTo>
                  <a:lnTo>
                    <a:pt x="1130109" y="410883"/>
                  </a:lnTo>
                  <a:lnTo>
                    <a:pt x="1145362" y="434657"/>
                  </a:lnTo>
                  <a:lnTo>
                    <a:pt x="1139634" y="441655"/>
                  </a:lnTo>
                  <a:lnTo>
                    <a:pt x="1143482" y="479844"/>
                  </a:lnTo>
                  <a:lnTo>
                    <a:pt x="1146022" y="513168"/>
                  </a:lnTo>
                  <a:lnTo>
                    <a:pt x="1146022" y="537159"/>
                  </a:lnTo>
                  <a:lnTo>
                    <a:pt x="1143482" y="551802"/>
                  </a:lnTo>
                  <a:lnTo>
                    <a:pt x="1138402" y="557110"/>
                  </a:lnTo>
                  <a:lnTo>
                    <a:pt x="1134313" y="579843"/>
                  </a:lnTo>
                  <a:lnTo>
                    <a:pt x="1116952" y="597535"/>
                  </a:lnTo>
                  <a:lnTo>
                    <a:pt x="1086332" y="610184"/>
                  </a:lnTo>
                  <a:lnTo>
                    <a:pt x="1042454" y="617791"/>
                  </a:lnTo>
                  <a:lnTo>
                    <a:pt x="1007427" y="603389"/>
                  </a:lnTo>
                  <a:lnTo>
                    <a:pt x="981290" y="581964"/>
                  </a:lnTo>
                  <a:lnTo>
                    <a:pt x="964031" y="553516"/>
                  </a:lnTo>
                  <a:lnTo>
                    <a:pt x="955675" y="518045"/>
                  </a:lnTo>
                  <a:lnTo>
                    <a:pt x="950544" y="467131"/>
                  </a:lnTo>
                  <a:lnTo>
                    <a:pt x="943533" y="461403"/>
                  </a:lnTo>
                  <a:lnTo>
                    <a:pt x="954379" y="441426"/>
                  </a:lnTo>
                  <a:lnTo>
                    <a:pt x="938453" y="410895"/>
                  </a:lnTo>
                  <a:lnTo>
                    <a:pt x="949248" y="390512"/>
                  </a:lnTo>
                  <a:lnTo>
                    <a:pt x="932078" y="347637"/>
                  </a:lnTo>
                  <a:lnTo>
                    <a:pt x="937437" y="345097"/>
                  </a:lnTo>
                  <a:lnTo>
                    <a:pt x="940816" y="338734"/>
                  </a:lnTo>
                  <a:lnTo>
                    <a:pt x="942200" y="328549"/>
                  </a:lnTo>
                  <a:lnTo>
                    <a:pt x="941603" y="314540"/>
                  </a:lnTo>
                  <a:lnTo>
                    <a:pt x="926947" y="168960"/>
                  </a:lnTo>
                  <a:lnTo>
                    <a:pt x="919175" y="158673"/>
                  </a:lnTo>
                  <a:lnTo>
                    <a:pt x="908735" y="151815"/>
                  </a:lnTo>
                  <a:lnTo>
                    <a:pt x="895629" y="148386"/>
                  </a:lnTo>
                  <a:lnTo>
                    <a:pt x="879868" y="148386"/>
                  </a:lnTo>
                  <a:lnTo>
                    <a:pt x="837171" y="170548"/>
                  </a:lnTo>
                  <a:lnTo>
                    <a:pt x="832523" y="184899"/>
                  </a:lnTo>
                  <a:lnTo>
                    <a:pt x="838885" y="184251"/>
                  </a:lnTo>
                  <a:lnTo>
                    <a:pt x="835736" y="216725"/>
                  </a:lnTo>
                  <a:lnTo>
                    <a:pt x="837006" y="229450"/>
                  </a:lnTo>
                  <a:lnTo>
                    <a:pt x="853541" y="265950"/>
                  </a:lnTo>
                  <a:lnTo>
                    <a:pt x="847813" y="272961"/>
                  </a:lnTo>
                  <a:lnTo>
                    <a:pt x="878420" y="576846"/>
                  </a:lnTo>
                  <a:lnTo>
                    <a:pt x="913650" y="611479"/>
                  </a:lnTo>
                  <a:lnTo>
                    <a:pt x="909599" y="631164"/>
                  </a:lnTo>
                  <a:lnTo>
                    <a:pt x="934605" y="662051"/>
                  </a:lnTo>
                  <a:lnTo>
                    <a:pt x="964234" y="682929"/>
                  </a:lnTo>
                  <a:lnTo>
                    <a:pt x="998474" y="693801"/>
                  </a:lnTo>
                  <a:lnTo>
                    <a:pt x="1037336" y="694651"/>
                  </a:lnTo>
                  <a:lnTo>
                    <a:pt x="1106944" y="687641"/>
                  </a:lnTo>
                  <a:lnTo>
                    <a:pt x="1149235" y="664260"/>
                  </a:lnTo>
                  <a:lnTo>
                    <a:pt x="1179017" y="643229"/>
                  </a:lnTo>
                  <a:lnTo>
                    <a:pt x="1196276" y="624560"/>
                  </a:lnTo>
                  <a:lnTo>
                    <a:pt x="1201013" y="608253"/>
                  </a:lnTo>
                  <a:lnTo>
                    <a:pt x="1225829" y="5354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125794" y="0"/>
              <a:ext cx="1825647" cy="897617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089735" y="0"/>
              <a:ext cx="2691179" cy="1110780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0648181" y="0"/>
              <a:ext cx="455930" cy="479425"/>
            </a:xfrm>
            <a:custGeom>
              <a:avLst/>
              <a:gdLst/>
              <a:ahLst/>
              <a:cxnLst/>
              <a:rect l="l" t="t" r="r" b="b"/>
              <a:pathLst>
                <a:path w="455929" h="479425">
                  <a:moveTo>
                    <a:pt x="91605" y="0"/>
                  </a:moveTo>
                  <a:lnTo>
                    <a:pt x="0" y="0"/>
                  </a:lnTo>
                  <a:lnTo>
                    <a:pt x="23199" y="230465"/>
                  </a:lnTo>
                  <a:lnTo>
                    <a:pt x="37652" y="242276"/>
                  </a:lnTo>
                  <a:lnTo>
                    <a:pt x="28406" y="282167"/>
                  </a:lnTo>
                  <a:lnTo>
                    <a:pt x="42859" y="293978"/>
                  </a:lnTo>
                  <a:lnTo>
                    <a:pt x="38082" y="332130"/>
                  </a:lnTo>
                  <a:lnTo>
                    <a:pt x="35525" y="367849"/>
                  </a:lnTo>
                  <a:lnTo>
                    <a:pt x="37068" y="431976"/>
                  </a:lnTo>
                  <a:lnTo>
                    <a:pt x="66238" y="465800"/>
                  </a:lnTo>
                  <a:lnTo>
                    <a:pt x="87614" y="479119"/>
                  </a:lnTo>
                  <a:lnTo>
                    <a:pt x="93989" y="478484"/>
                  </a:lnTo>
                  <a:lnTo>
                    <a:pt x="106424" y="475600"/>
                  </a:lnTo>
                  <a:lnTo>
                    <a:pt x="119878" y="469349"/>
                  </a:lnTo>
                  <a:lnTo>
                    <a:pt x="134351" y="459731"/>
                  </a:lnTo>
                  <a:lnTo>
                    <a:pt x="149844" y="446746"/>
                  </a:lnTo>
                  <a:lnTo>
                    <a:pt x="116659" y="312660"/>
                  </a:lnTo>
                  <a:lnTo>
                    <a:pt x="146275" y="283564"/>
                  </a:lnTo>
                  <a:lnTo>
                    <a:pt x="160553" y="242050"/>
                  </a:lnTo>
                  <a:lnTo>
                    <a:pt x="173536" y="212112"/>
                  </a:lnTo>
                  <a:lnTo>
                    <a:pt x="185223" y="193755"/>
                  </a:lnTo>
                  <a:lnTo>
                    <a:pt x="195615" y="186981"/>
                  </a:lnTo>
                  <a:lnTo>
                    <a:pt x="294840" y="186981"/>
                  </a:lnTo>
                  <a:lnTo>
                    <a:pt x="286305" y="177849"/>
                  </a:lnTo>
                  <a:lnTo>
                    <a:pt x="284640" y="168312"/>
                  </a:lnTo>
                  <a:lnTo>
                    <a:pt x="121815" y="168312"/>
                  </a:lnTo>
                  <a:lnTo>
                    <a:pt x="101000" y="157136"/>
                  </a:lnTo>
                  <a:lnTo>
                    <a:pt x="93024" y="14096"/>
                  </a:lnTo>
                  <a:lnTo>
                    <a:pt x="91605" y="0"/>
                  </a:lnTo>
                  <a:close/>
                </a:path>
                <a:path w="455929" h="479425">
                  <a:moveTo>
                    <a:pt x="294840" y="186981"/>
                  </a:moveTo>
                  <a:lnTo>
                    <a:pt x="195615" y="186981"/>
                  </a:lnTo>
                  <a:lnTo>
                    <a:pt x="222107" y="190753"/>
                  </a:lnTo>
                  <a:lnTo>
                    <a:pt x="247048" y="240673"/>
                  </a:lnTo>
                  <a:lnTo>
                    <a:pt x="272397" y="286134"/>
                  </a:lnTo>
                  <a:lnTo>
                    <a:pt x="298154" y="327136"/>
                  </a:lnTo>
                  <a:lnTo>
                    <a:pt x="324316" y="363676"/>
                  </a:lnTo>
                  <a:lnTo>
                    <a:pt x="342230" y="401954"/>
                  </a:lnTo>
                  <a:lnTo>
                    <a:pt x="363777" y="428416"/>
                  </a:lnTo>
                  <a:lnTo>
                    <a:pt x="388955" y="443059"/>
                  </a:lnTo>
                  <a:lnTo>
                    <a:pt x="417763" y="445883"/>
                  </a:lnTo>
                  <a:lnTo>
                    <a:pt x="455419" y="428827"/>
                  </a:lnTo>
                  <a:lnTo>
                    <a:pt x="416659" y="364008"/>
                  </a:lnTo>
                  <a:lnTo>
                    <a:pt x="382130" y="308387"/>
                  </a:lnTo>
                  <a:lnTo>
                    <a:pt x="351831" y="261961"/>
                  </a:lnTo>
                  <a:lnTo>
                    <a:pt x="325761" y="224731"/>
                  </a:lnTo>
                  <a:lnTo>
                    <a:pt x="303919" y="196694"/>
                  </a:lnTo>
                  <a:lnTo>
                    <a:pt x="294840" y="186981"/>
                  </a:lnTo>
                  <a:close/>
                </a:path>
                <a:path w="455929" h="479425">
                  <a:moveTo>
                    <a:pt x="306397" y="0"/>
                  </a:moveTo>
                  <a:lnTo>
                    <a:pt x="222368" y="0"/>
                  </a:lnTo>
                  <a:lnTo>
                    <a:pt x="207714" y="28263"/>
                  </a:lnTo>
                  <a:lnTo>
                    <a:pt x="176618" y="91564"/>
                  </a:lnTo>
                  <a:lnTo>
                    <a:pt x="141297" y="166343"/>
                  </a:lnTo>
                  <a:lnTo>
                    <a:pt x="121815" y="168312"/>
                  </a:lnTo>
                  <a:lnTo>
                    <a:pt x="284640" y="168312"/>
                  </a:lnTo>
                  <a:lnTo>
                    <a:pt x="282381" y="155370"/>
                  </a:lnTo>
                  <a:lnTo>
                    <a:pt x="275504" y="136452"/>
                  </a:lnTo>
                  <a:lnTo>
                    <a:pt x="265674" y="121094"/>
                  </a:lnTo>
                  <a:lnTo>
                    <a:pt x="252892" y="109295"/>
                  </a:lnTo>
                  <a:lnTo>
                    <a:pt x="251609" y="96557"/>
                  </a:lnTo>
                  <a:lnTo>
                    <a:pt x="274960" y="51146"/>
                  </a:lnTo>
                  <a:lnTo>
                    <a:pt x="301636" y="6852"/>
                  </a:lnTo>
                  <a:lnTo>
                    <a:pt x="306397" y="0"/>
                  </a:lnTo>
                  <a:close/>
                </a:path>
                <a:path w="455929" h="479425">
                  <a:moveTo>
                    <a:pt x="406029" y="117753"/>
                  </a:moveTo>
                  <a:lnTo>
                    <a:pt x="388337" y="117753"/>
                  </a:lnTo>
                  <a:lnTo>
                    <a:pt x="390064" y="126821"/>
                  </a:lnTo>
                  <a:lnTo>
                    <a:pt x="391652" y="126656"/>
                  </a:lnTo>
                  <a:lnTo>
                    <a:pt x="401266" y="118464"/>
                  </a:lnTo>
                  <a:lnTo>
                    <a:pt x="405823" y="118464"/>
                  </a:lnTo>
                  <a:lnTo>
                    <a:pt x="406029" y="117753"/>
                  </a:lnTo>
                  <a:close/>
                </a:path>
                <a:path w="455929" h="479425">
                  <a:moveTo>
                    <a:pt x="416301" y="114352"/>
                  </a:moveTo>
                  <a:lnTo>
                    <a:pt x="361027" y="114352"/>
                  </a:lnTo>
                  <a:lnTo>
                    <a:pt x="366609" y="115424"/>
                  </a:lnTo>
                  <a:lnTo>
                    <a:pt x="373022" y="117765"/>
                  </a:lnTo>
                  <a:lnTo>
                    <a:pt x="380260" y="121372"/>
                  </a:lnTo>
                  <a:lnTo>
                    <a:pt x="388337" y="117753"/>
                  </a:lnTo>
                  <a:lnTo>
                    <a:pt x="406029" y="117753"/>
                  </a:lnTo>
                  <a:lnTo>
                    <a:pt x="406320" y="116750"/>
                  </a:lnTo>
                  <a:lnTo>
                    <a:pt x="411291" y="116750"/>
                  </a:lnTo>
                  <a:lnTo>
                    <a:pt x="416301" y="114352"/>
                  </a:lnTo>
                  <a:close/>
                </a:path>
                <a:path w="455929" h="479425">
                  <a:moveTo>
                    <a:pt x="405823" y="118464"/>
                  </a:moveTo>
                  <a:lnTo>
                    <a:pt x="401266" y="118464"/>
                  </a:lnTo>
                  <a:lnTo>
                    <a:pt x="402574" y="119544"/>
                  </a:lnTo>
                  <a:lnTo>
                    <a:pt x="405723" y="118807"/>
                  </a:lnTo>
                  <a:lnTo>
                    <a:pt x="405823" y="118464"/>
                  </a:lnTo>
                  <a:close/>
                </a:path>
                <a:path w="455929" h="479425">
                  <a:moveTo>
                    <a:pt x="411291" y="116750"/>
                  </a:moveTo>
                  <a:lnTo>
                    <a:pt x="406320" y="116750"/>
                  </a:lnTo>
                  <a:lnTo>
                    <a:pt x="407311" y="118655"/>
                  </a:lnTo>
                  <a:lnTo>
                    <a:pt x="411291" y="116750"/>
                  </a:lnTo>
                  <a:close/>
                </a:path>
                <a:path w="455929" h="479425">
                  <a:moveTo>
                    <a:pt x="337855" y="51319"/>
                  </a:moveTo>
                  <a:lnTo>
                    <a:pt x="335429" y="55180"/>
                  </a:lnTo>
                  <a:lnTo>
                    <a:pt x="342008" y="59333"/>
                  </a:lnTo>
                  <a:lnTo>
                    <a:pt x="345551" y="62597"/>
                  </a:lnTo>
                  <a:lnTo>
                    <a:pt x="346059" y="64959"/>
                  </a:lnTo>
                  <a:lnTo>
                    <a:pt x="341842" y="66991"/>
                  </a:lnTo>
                  <a:lnTo>
                    <a:pt x="335429" y="67232"/>
                  </a:lnTo>
                  <a:lnTo>
                    <a:pt x="332571" y="68071"/>
                  </a:lnTo>
                  <a:lnTo>
                    <a:pt x="331352" y="69252"/>
                  </a:lnTo>
                  <a:lnTo>
                    <a:pt x="331784" y="70814"/>
                  </a:lnTo>
                  <a:lnTo>
                    <a:pt x="339163" y="74890"/>
                  </a:lnTo>
                  <a:lnTo>
                    <a:pt x="343062" y="77723"/>
                  </a:lnTo>
                  <a:lnTo>
                    <a:pt x="343481" y="79285"/>
                  </a:lnTo>
                  <a:lnTo>
                    <a:pt x="343595" y="80466"/>
                  </a:lnTo>
                  <a:lnTo>
                    <a:pt x="341804" y="82663"/>
                  </a:lnTo>
                  <a:lnTo>
                    <a:pt x="339188" y="83196"/>
                  </a:lnTo>
                  <a:lnTo>
                    <a:pt x="338109" y="84517"/>
                  </a:lnTo>
                  <a:lnTo>
                    <a:pt x="338591" y="86613"/>
                  </a:lnTo>
                  <a:lnTo>
                    <a:pt x="343131" y="91564"/>
                  </a:lnTo>
                  <a:lnTo>
                    <a:pt x="345652" y="95528"/>
                  </a:lnTo>
                  <a:lnTo>
                    <a:pt x="346247" y="98792"/>
                  </a:lnTo>
                  <a:lnTo>
                    <a:pt x="346364" y="99884"/>
                  </a:lnTo>
                  <a:lnTo>
                    <a:pt x="333435" y="115251"/>
                  </a:lnTo>
                  <a:lnTo>
                    <a:pt x="336864" y="117321"/>
                  </a:lnTo>
                  <a:lnTo>
                    <a:pt x="342668" y="107085"/>
                  </a:lnTo>
                  <a:lnTo>
                    <a:pt x="344611" y="106488"/>
                  </a:lnTo>
                  <a:lnTo>
                    <a:pt x="348989" y="106488"/>
                  </a:lnTo>
                  <a:lnTo>
                    <a:pt x="351977" y="103732"/>
                  </a:lnTo>
                  <a:lnTo>
                    <a:pt x="432414" y="103732"/>
                  </a:lnTo>
                  <a:lnTo>
                    <a:pt x="434743" y="99821"/>
                  </a:lnTo>
                  <a:lnTo>
                    <a:pt x="439721" y="98792"/>
                  </a:lnTo>
                  <a:lnTo>
                    <a:pt x="441753" y="94842"/>
                  </a:lnTo>
                  <a:lnTo>
                    <a:pt x="440788" y="87959"/>
                  </a:lnTo>
                  <a:lnTo>
                    <a:pt x="446541" y="86587"/>
                  </a:lnTo>
                  <a:lnTo>
                    <a:pt x="449323" y="84962"/>
                  </a:lnTo>
                  <a:lnTo>
                    <a:pt x="449145" y="83107"/>
                  </a:lnTo>
                  <a:lnTo>
                    <a:pt x="445678" y="80644"/>
                  </a:lnTo>
                  <a:lnTo>
                    <a:pt x="445957" y="71373"/>
                  </a:lnTo>
                  <a:lnTo>
                    <a:pt x="450935" y="70331"/>
                  </a:lnTo>
                  <a:lnTo>
                    <a:pt x="453171" y="68642"/>
                  </a:lnTo>
                  <a:lnTo>
                    <a:pt x="452675" y="66280"/>
                  </a:lnTo>
                  <a:lnTo>
                    <a:pt x="452504" y="64578"/>
                  </a:lnTo>
                  <a:lnTo>
                    <a:pt x="449678" y="64578"/>
                  </a:lnTo>
                  <a:lnTo>
                    <a:pt x="448840" y="58761"/>
                  </a:lnTo>
                  <a:lnTo>
                    <a:pt x="447048" y="56856"/>
                  </a:lnTo>
                  <a:lnTo>
                    <a:pt x="442477" y="56856"/>
                  </a:lnTo>
                  <a:lnTo>
                    <a:pt x="442200" y="54101"/>
                  </a:lnTo>
                  <a:lnTo>
                    <a:pt x="346160" y="54101"/>
                  </a:lnTo>
                  <a:lnTo>
                    <a:pt x="337855" y="51319"/>
                  </a:lnTo>
                  <a:close/>
                </a:path>
                <a:path w="455929" h="479425">
                  <a:moveTo>
                    <a:pt x="432414" y="103732"/>
                  </a:moveTo>
                  <a:lnTo>
                    <a:pt x="351977" y="103732"/>
                  </a:lnTo>
                  <a:lnTo>
                    <a:pt x="356282" y="114553"/>
                  </a:lnTo>
                  <a:lnTo>
                    <a:pt x="361027" y="114352"/>
                  </a:lnTo>
                  <a:lnTo>
                    <a:pt x="416301" y="114352"/>
                  </a:lnTo>
                  <a:lnTo>
                    <a:pt x="416518" y="114248"/>
                  </a:lnTo>
                  <a:lnTo>
                    <a:pt x="421014" y="110997"/>
                  </a:lnTo>
                  <a:lnTo>
                    <a:pt x="420798" y="108863"/>
                  </a:lnTo>
                  <a:lnTo>
                    <a:pt x="433945" y="108863"/>
                  </a:lnTo>
                  <a:lnTo>
                    <a:pt x="434413" y="108431"/>
                  </a:lnTo>
                  <a:lnTo>
                    <a:pt x="434044" y="104723"/>
                  </a:lnTo>
                  <a:lnTo>
                    <a:pt x="432414" y="103732"/>
                  </a:lnTo>
                  <a:close/>
                </a:path>
                <a:path w="455929" h="479425">
                  <a:moveTo>
                    <a:pt x="433945" y="108863"/>
                  </a:moveTo>
                  <a:lnTo>
                    <a:pt x="420798" y="108863"/>
                  </a:lnTo>
                  <a:lnTo>
                    <a:pt x="429790" y="110374"/>
                  </a:lnTo>
                  <a:lnTo>
                    <a:pt x="432940" y="109790"/>
                  </a:lnTo>
                  <a:lnTo>
                    <a:pt x="433945" y="108863"/>
                  </a:lnTo>
                  <a:close/>
                </a:path>
                <a:path w="455929" h="479425">
                  <a:moveTo>
                    <a:pt x="348989" y="106488"/>
                  </a:moveTo>
                  <a:lnTo>
                    <a:pt x="344611" y="106488"/>
                  </a:lnTo>
                  <a:lnTo>
                    <a:pt x="346364" y="107923"/>
                  </a:lnTo>
                  <a:lnTo>
                    <a:pt x="347557" y="107809"/>
                  </a:lnTo>
                  <a:lnTo>
                    <a:pt x="348989" y="106488"/>
                  </a:lnTo>
                  <a:close/>
                </a:path>
                <a:path w="455929" h="479425">
                  <a:moveTo>
                    <a:pt x="452396" y="63499"/>
                  </a:moveTo>
                  <a:lnTo>
                    <a:pt x="449678" y="64578"/>
                  </a:lnTo>
                  <a:lnTo>
                    <a:pt x="452504" y="64578"/>
                  </a:lnTo>
                  <a:lnTo>
                    <a:pt x="452396" y="63499"/>
                  </a:lnTo>
                  <a:close/>
                </a:path>
                <a:path w="455929" h="479425">
                  <a:moveTo>
                    <a:pt x="446427" y="56196"/>
                  </a:moveTo>
                  <a:lnTo>
                    <a:pt x="442477" y="56856"/>
                  </a:lnTo>
                  <a:lnTo>
                    <a:pt x="447048" y="56856"/>
                  </a:lnTo>
                  <a:lnTo>
                    <a:pt x="446427" y="56196"/>
                  </a:lnTo>
                  <a:close/>
                </a:path>
                <a:path w="455929" h="479425">
                  <a:moveTo>
                    <a:pt x="381720" y="20128"/>
                  </a:moveTo>
                  <a:lnTo>
                    <a:pt x="379371" y="20623"/>
                  </a:lnTo>
                  <a:lnTo>
                    <a:pt x="377809" y="21182"/>
                  </a:lnTo>
                  <a:lnTo>
                    <a:pt x="376386" y="22935"/>
                  </a:lnTo>
                  <a:lnTo>
                    <a:pt x="365706" y="26148"/>
                  </a:lnTo>
                  <a:lnTo>
                    <a:pt x="360905" y="30250"/>
                  </a:lnTo>
                  <a:lnTo>
                    <a:pt x="361947" y="35228"/>
                  </a:lnTo>
                  <a:lnTo>
                    <a:pt x="353552" y="35673"/>
                  </a:lnTo>
                  <a:lnTo>
                    <a:pt x="350453" y="39483"/>
                  </a:lnTo>
                  <a:lnTo>
                    <a:pt x="347989" y="45617"/>
                  </a:lnTo>
                  <a:lnTo>
                    <a:pt x="346160" y="54101"/>
                  </a:lnTo>
                  <a:lnTo>
                    <a:pt x="442200" y="54101"/>
                  </a:lnTo>
                  <a:lnTo>
                    <a:pt x="445093" y="53516"/>
                  </a:lnTo>
                  <a:lnTo>
                    <a:pt x="446414" y="52043"/>
                  </a:lnTo>
                  <a:lnTo>
                    <a:pt x="446173" y="49656"/>
                  </a:lnTo>
                  <a:lnTo>
                    <a:pt x="445652" y="48500"/>
                  </a:lnTo>
                  <a:lnTo>
                    <a:pt x="445504" y="46950"/>
                  </a:lnTo>
                  <a:lnTo>
                    <a:pt x="441080" y="46950"/>
                  </a:lnTo>
                  <a:lnTo>
                    <a:pt x="440204" y="40880"/>
                  </a:lnTo>
                  <a:lnTo>
                    <a:pt x="438816" y="38162"/>
                  </a:lnTo>
                  <a:lnTo>
                    <a:pt x="436572" y="38162"/>
                  </a:lnTo>
                  <a:lnTo>
                    <a:pt x="436345" y="35876"/>
                  </a:lnTo>
                  <a:lnTo>
                    <a:pt x="427504" y="35876"/>
                  </a:lnTo>
                  <a:lnTo>
                    <a:pt x="426424" y="33158"/>
                  </a:lnTo>
                  <a:lnTo>
                    <a:pt x="427842" y="30821"/>
                  </a:lnTo>
                  <a:lnTo>
                    <a:pt x="417763" y="30821"/>
                  </a:lnTo>
                  <a:lnTo>
                    <a:pt x="416785" y="25703"/>
                  </a:lnTo>
                  <a:lnTo>
                    <a:pt x="384705" y="25703"/>
                  </a:lnTo>
                  <a:lnTo>
                    <a:pt x="383498" y="21817"/>
                  </a:lnTo>
                  <a:lnTo>
                    <a:pt x="381720" y="20128"/>
                  </a:lnTo>
                  <a:close/>
                </a:path>
                <a:path w="455929" h="479425">
                  <a:moveTo>
                    <a:pt x="443938" y="46138"/>
                  </a:moveTo>
                  <a:lnTo>
                    <a:pt x="441080" y="46950"/>
                  </a:lnTo>
                  <a:lnTo>
                    <a:pt x="445504" y="46950"/>
                  </a:lnTo>
                  <a:lnTo>
                    <a:pt x="445474" y="46646"/>
                  </a:lnTo>
                  <a:lnTo>
                    <a:pt x="443938" y="46138"/>
                  </a:lnTo>
                  <a:close/>
                </a:path>
                <a:path w="455929" h="479425">
                  <a:moveTo>
                    <a:pt x="438705" y="37946"/>
                  </a:moveTo>
                  <a:lnTo>
                    <a:pt x="436572" y="38162"/>
                  </a:lnTo>
                  <a:lnTo>
                    <a:pt x="438816" y="38162"/>
                  </a:lnTo>
                  <a:lnTo>
                    <a:pt x="438705" y="37946"/>
                  </a:lnTo>
                  <a:close/>
                </a:path>
                <a:path w="455929" h="479425">
                  <a:moveTo>
                    <a:pt x="435099" y="32828"/>
                  </a:moveTo>
                  <a:lnTo>
                    <a:pt x="433270" y="33273"/>
                  </a:lnTo>
                  <a:lnTo>
                    <a:pt x="428545" y="34162"/>
                  </a:lnTo>
                  <a:lnTo>
                    <a:pt x="427504" y="35876"/>
                  </a:lnTo>
                  <a:lnTo>
                    <a:pt x="436345" y="35876"/>
                  </a:lnTo>
                  <a:lnTo>
                    <a:pt x="436203" y="34454"/>
                  </a:lnTo>
                  <a:lnTo>
                    <a:pt x="435099" y="32828"/>
                  </a:lnTo>
                  <a:close/>
                </a:path>
                <a:path w="455929" h="479425">
                  <a:moveTo>
                    <a:pt x="425662" y="25614"/>
                  </a:moveTo>
                  <a:lnTo>
                    <a:pt x="417763" y="30821"/>
                  </a:lnTo>
                  <a:lnTo>
                    <a:pt x="427842" y="30821"/>
                  </a:lnTo>
                  <a:lnTo>
                    <a:pt x="429536" y="28027"/>
                  </a:lnTo>
                  <a:lnTo>
                    <a:pt x="425662" y="25614"/>
                  </a:lnTo>
                  <a:close/>
                </a:path>
                <a:path w="455929" h="479425">
                  <a:moveTo>
                    <a:pt x="396402" y="17042"/>
                  </a:moveTo>
                  <a:lnTo>
                    <a:pt x="394319" y="17512"/>
                  </a:lnTo>
                  <a:lnTo>
                    <a:pt x="392731" y="17664"/>
                  </a:lnTo>
                  <a:lnTo>
                    <a:pt x="390890" y="18134"/>
                  </a:lnTo>
                  <a:lnTo>
                    <a:pt x="390244" y="20128"/>
                  </a:lnTo>
                  <a:lnTo>
                    <a:pt x="390265" y="21182"/>
                  </a:lnTo>
                  <a:lnTo>
                    <a:pt x="390585" y="24319"/>
                  </a:lnTo>
                  <a:lnTo>
                    <a:pt x="384705" y="25703"/>
                  </a:lnTo>
                  <a:lnTo>
                    <a:pt x="416785" y="25703"/>
                  </a:lnTo>
                  <a:lnTo>
                    <a:pt x="416607" y="24776"/>
                  </a:lnTo>
                  <a:lnTo>
                    <a:pt x="415275" y="23151"/>
                  </a:lnTo>
                  <a:lnTo>
                    <a:pt x="410156" y="23151"/>
                  </a:lnTo>
                  <a:lnTo>
                    <a:pt x="410288" y="22630"/>
                  </a:lnTo>
                  <a:lnTo>
                    <a:pt x="399246" y="22630"/>
                  </a:lnTo>
                  <a:lnTo>
                    <a:pt x="397494" y="21208"/>
                  </a:lnTo>
                  <a:lnTo>
                    <a:pt x="397468" y="18261"/>
                  </a:lnTo>
                  <a:lnTo>
                    <a:pt x="396402" y="17042"/>
                  </a:lnTo>
                  <a:close/>
                </a:path>
                <a:path w="455929" h="479425">
                  <a:moveTo>
                    <a:pt x="414474" y="22173"/>
                  </a:moveTo>
                  <a:lnTo>
                    <a:pt x="411350" y="23024"/>
                  </a:lnTo>
                  <a:lnTo>
                    <a:pt x="410156" y="23151"/>
                  </a:lnTo>
                  <a:lnTo>
                    <a:pt x="415275" y="23151"/>
                  </a:lnTo>
                  <a:lnTo>
                    <a:pt x="414474" y="22173"/>
                  </a:lnTo>
                  <a:close/>
                </a:path>
                <a:path w="455929" h="479425">
                  <a:moveTo>
                    <a:pt x="407844" y="16153"/>
                  </a:moveTo>
                  <a:lnTo>
                    <a:pt x="402358" y="21525"/>
                  </a:lnTo>
                  <a:lnTo>
                    <a:pt x="399246" y="22630"/>
                  </a:lnTo>
                  <a:lnTo>
                    <a:pt x="410288" y="22630"/>
                  </a:lnTo>
                  <a:lnTo>
                    <a:pt x="411311" y="18617"/>
                  </a:lnTo>
                  <a:lnTo>
                    <a:pt x="407844" y="161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6731710" y="6192989"/>
            <a:ext cx="159956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z="1600" b="1" dirty="0">
                <a:solidFill>
                  <a:srgbClr val="FFFFFF"/>
                </a:solidFill>
                <a:latin typeface="Helvetica"/>
                <a:cs typeface="Helvetica"/>
                <a:hlinkClick r:id="rId14"/>
              </a:rPr>
              <a:t>ww</a:t>
            </a:r>
            <a:r>
              <a:rPr sz="1600" b="1" spc="-60" dirty="0">
                <a:solidFill>
                  <a:srgbClr val="FFFFFF"/>
                </a:solidFill>
                <a:latin typeface="Helvetica"/>
                <a:cs typeface="Helvetica"/>
                <a:hlinkClick r:id="rId14"/>
              </a:rPr>
              <a:t>w</a:t>
            </a:r>
            <a:r>
              <a:rPr sz="1600" b="1" dirty="0">
                <a:solidFill>
                  <a:srgbClr val="FFFFFF"/>
                </a:solidFill>
                <a:latin typeface="Helvetica"/>
                <a:cs typeface="Helvetica"/>
                <a:hlinkClick r:id="rId14"/>
              </a:rPr>
              <a:t>.nwrc.ac.uk</a:t>
            </a:r>
            <a:endParaRPr sz="1600">
              <a:latin typeface="Helvetica"/>
              <a:cs typeface="Helvetic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9742660" y="6228479"/>
            <a:ext cx="113157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z="1600" b="1" spc="-5" dirty="0">
                <a:solidFill>
                  <a:srgbClr val="0374BB"/>
                </a:solidFill>
                <a:latin typeface="Helvetica"/>
                <a:cs typeface="Helvetica"/>
              </a:rPr>
              <a:t>#ApplyNow</a:t>
            </a:r>
            <a:endParaRPr sz="1600">
              <a:latin typeface="Helvetica"/>
              <a:cs typeface="Helvetica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EE42A9D-5F51-4BA7-8292-331F54825754}"/>
              </a:ext>
            </a:extLst>
          </p:cNvPr>
          <p:cNvPicPr/>
          <p:nvPr/>
        </p:nvPicPr>
        <p:blipFill>
          <a:blip r:embed="rId15" r:link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40060" y="1955659"/>
            <a:ext cx="1861185" cy="1457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EE20B4F-DB1D-4103-8834-B52DADA2973C}"/>
              </a:ext>
            </a:extLst>
          </p:cNvPr>
          <p:cNvPicPr/>
          <p:nvPr/>
        </p:nvPicPr>
        <p:blipFill>
          <a:blip r:embed="rId17" r:link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788640" y="1983234"/>
            <a:ext cx="1861185" cy="1421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D4DCE87-9E74-404E-9BE3-C53048035919}"/>
              </a:ext>
            </a:extLst>
          </p:cNvPr>
          <p:cNvPicPr/>
          <p:nvPr/>
        </p:nvPicPr>
        <p:blipFill>
          <a:blip r:embed="rId19" r:link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94055" y="1973756"/>
            <a:ext cx="1861185" cy="1421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49689F2-0F07-480C-90C5-DCB2921F9091}"/>
              </a:ext>
            </a:extLst>
          </p:cNvPr>
          <p:cNvPicPr/>
          <p:nvPr/>
        </p:nvPicPr>
        <p:blipFill>
          <a:blip r:embed="rId21" r:link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557862" y="2040431"/>
            <a:ext cx="1846580" cy="1273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9AE4F29-A1B3-4B25-A0EF-531B46A3074E}"/>
              </a:ext>
            </a:extLst>
          </p:cNvPr>
          <p:cNvPicPr/>
          <p:nvPr/>
        </p:nvPicPr>
        <p:blipFill>
          <a:blip r:embed="rId23" r:link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29264" y="3837117"/>
            <a:ext cx="1878965" cy="145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B435B64-50DF-4315-9D43-45FBF7E8853F}"/>
              </a:ext>
            </a:extLst>
          </p:cNvPr>
          <p:cNvPicPr/>
          <p:nvPr/>
        </p:nvPicPr>
        <p:blipFill>
          <a:blip r:embed="rId25" r:link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350" y="3624709"/>
            <a:ext cx="1405415" cy="1877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F2AC36B-76E1-42C4-9BF5-A594A6002B88}"/>
              </a:ext>
            </a:extLst>
          </p:cNvPr>
          <p:cNvPicPr/>
          <p:nvPr/>
        </p:nvPicPr>
        <p:blipFill>
          <a:blip r:embed="rId27" r:link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940" y="3615231"/>
            <a:ext cx="1402240" cy="1887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772719A4-7888-4A98-866D-F512AB7B836C}"/>
              </a:ext>
            </a:extLst>
          </p:cNvPr>
          <p:cNvPicPr/>
          <p:nvPr/>
        </p:nvPicPr>
        <p:blipFill>
          <a:blip r:embed="rId29" r:link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506614" y="3890997"/>
            <a:ext cx="1911291" cy="1311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D6259337-C567-4BE7-ABA3-3F8D7B5CE8DA}"/>
              </a:ext>
            </a:extLst>
          </p:cNvPr>
          <p:cNvPicPr/>
          <p:nvPr/>
        </p:nvPicPr>
        <p:blipFill>
          <a:blip r:embed="rId31" r:link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916946" y="1943913"/>
            <a:ext cx="1855472" cy="1457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882FB66C-53BE-43FF-BCEB-C1FECDB4E922}"/>
              </a:ext>
            </a:extLst>
          </p:cNvPr>
          <p:cNvPicPr/>
          <p:nvPr/>
        </p:nvPicPr>
        <p:blipFill>
          <a:blip r:embed="rId33" r:link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6813" y="3609439"/>
            <a:ext cx="1466850" cy="1887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1DAD7A1-88B1-463B-B98A-520F99F9E9F2}"/>
              </a:ext>
            </a:extLst>
          </p:cNvPr>
          <p:cNvPicPr/>
          <p:nvPr/>
        </p:nvPicPr>
        <p:blipFill>
          <a:blip r:embed="rId35" r:link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364669" y="1938146"/>
            <a:ext cx="1884630" cy="1457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C0606D61-6507-4797-B84D-29F793CD5D60}"/>
              </a:ext>
            </a:extLst>
          </p:cNvPr>
          <p:cNvPicPr/>
          <p:nvPr/>
        </p:nvPicPr>
        <p:blipFill>
          <a:blip r:embed="rId37" r:link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6394" y="3620769"/>
            <a:ext cx="1449569" cy="18758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42866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400" y="-65848"/>
            <a:ext cx="12195175" cy="6858000"/>
            <a:chOff x="-1877" y="0"/>
            <a:chExt cx="1219517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75" y="11328"/>
              <a:ext cx="12190031" cy="684667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5077" y="1336103"/>
              <a:ext cx="3112977" cy="415064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1877" y="0"/>
              <a:ext cx="12195071" cy="676569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91908" y="5952591"/>
              <a:ext cx="3973521" cy="67625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883444" y="5897918"/>
              <a:ext cx="928369" cy="138430"/>
            </a:xfrm>
            <a:custGeom>
              <a:avLst/>
              <a:gdLst/>
              <a:ahLst/>
              <a:cxnLst/>
              <a:rect l="l" t="t" r="r" b="b"/>
              <a:pathLst>
                <a:path w="928370" h="138429">
                  <a:moveTo>
                    <a:pt x="149199" y="44996"/>
                  </a:moveTo>
                  <a:lnTo>
                    <a:pt x="0" y="68199"/>
                  </a:lnTo>
                  <a:lnTo>
                    <a:pt x="49911" y="96837"/>
                  </a:lnTo>
                  <a:lnTo>
                    <a:pt x="83413" y="103784"/>
                  </a:lnTo>
                  <a:lnTo>
                    <a:pt x="112522" y="87134"/>
                  </a:lnTo>
                  <a:lnTo>
                    <a:pt x="149199" y="44996"/>
                  </a:lnTo>
                  <a:close/>
                </a:path>
                <a:path w="928370" h="138429">
                  <a:moveTo>
                    <a:pt x="221221" y="33553"/>
                  </a:moveTo>
                  <a:lnTo>
                    <a:pt x="172415" y="13703"/>
                  </a:lnTo>
                  <a:lnTo>
                    <a:pt x="122491" y="533"/>
                  </a:lnTo>
                  <a:lnTo>
                    <a:pt x="70459" y="0"/>
                  </a:lnTo>
                  <a:lnTo>
                    <a:pt x="15303" y="18046"/>
                  </a:lnTo>
                  <a:lnTo>
                    <a:pt x="221221" y="33553"/>
                  </a:lnTo>
                  <a:close/>
                </a:path>
                <a:path w="928370" h="138429">
                  <a:moveTo>
                    <a:pt x="340423" y="117411"/>
                  </a:moveTo>
                  <a:lnTo>
                    <a:pt x="300405" y="98755"/>
                  </a:lnTo>
                  <a:lnTo>
                    <a:pt x="259651" y="91871"/>
                  </a:lnTo>
                  <a:lnTo>
                    <a:pt x="218147" y="98031"/>
                  </a:lnTo>
                  <a:lnTo>
                    <a:pt x="175895" y="118516"/>
                  </a:lnTo>
                  <a:lnTo>
                    <a:pt x="339039" y="138201"/>
                  </a:lnTo>
                  <a:lnTo>
                    <a:pt x="340423" y="117411"/>
                  </a:lnTo>
                  <a:close/>
                </a:path>
                <a:path w="928370" h="138429">
                  <a:moveTo>
                    <a:pt x="725424" y="56896"/>
                  </a:moveTo>
                  <a:lnTo>
                    <a:pt x="724750" y="42837"/>
                  </a:lnTo>
                  <a:lnTo>
                    <a:pt x="585724" y="43535"/>
                  </a:lnTo>
                  <a:lnTo>
                    <a:pt x="539407" y="44246"/>
                  </a:lnTo>
                  <a:lnTo>
                    <a:pt x="493115" y="45542"/>
                  </a:lnTo>
                  <a:lnTo>
                    <a:pt x="484403" y="48437"/>
                  </a:lnTo>
                  <a:lnTo>
                    <a:pt x="475830" y="55054"/>
                  </a:lnTo>
                  <a:lnTo>
                    <a:pt x="467321" y="63246"/>
                  </a:lnTo>
                  <a:lnTo>
                    <a:pt x="458787" y="70853"/>
                  </a:lnTo>
                  <a:lnTo>
                    <a:pt x="467487" y="81026"/>
                  </a:lnTo>
                  <a:lnTo>
                    <a:pt x="725424" y="56896"/>
                  </a:lnTo>
                  <a:close/>
                </a:path>
                <a:path w="928370" h="138429">
                  <a:moveTo>
                    <a:pt x="928268" y="31559"/>
                  </a:moveTo>
                  <a:lnTo>
                    <a:pt x="927239" y="23304"/>
                  </a:lnTo>
                  <a:lnTo>
                    <a:pt x="776287" y="29159"/>
                  </a:lnTo>
                  <a:lnTo>
                    <a:pt x="777849" y="54673"/>
                  </a:lnTo>
                  <a:lnTo>
                    <a:pt x="928268" y="31559"/>
                  </a:lnTo>
                  <a:close/>
                </a:path>
              </a:pathLst>
            </a:custGeom>
            <a:solidFill>
              <a:srgbClr val="EC1B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2135" y="6469164"/>
              <a:ext cx="21094" cy="4739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2135" y="5668467"/>
              <a:ext cx="2778302" cy="84809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093130" y="5952581"/>
              <a:ext cx="3560126" cy="63997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303753" y="5995817"/>
              <a:ext cx="3889439" cy="67568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0" y="6193"/>
              <a:ext cx="11738871" cy="162560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2110397" y="1078031"/>
              <a:ext cx="83185" cy="24130"/>
            </a:xfrm>
            <a:custGeom>
              <a:avLst/>
              <a:gdLst/>
              <a:ahLst/>
              <a:cxnLst/>
              <a:rect l="l" t="t" r="r" b="b"/>
              <a:pathLst>
                <a:path w="83184" h="24130">
                  <a:moveTo>
                    <a:pt x="82795" y="0"/>
                  </a:moveTo>
                  <a:lnTo>
                    <a:pt x="152" y="5757"/>
                  </a:lnTo>
                  <a:lnTo>
                    <a:pt x="0" y="22686"/>
                  </a:lnTo>
                  <a:lnTo>
                    <a:pt x="82795" y="23768"/>
                  </a:lnTo>
                  <a:lnTo>
                    <a:pt x="8279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434340" y="418476"/>
            <a:ext cx="4203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Helvetica"/>
                <a:cs typeface="Helvetica"/>
              </a:rPr>
              <a:t>BTEC</a:t>
            </a:r>
            <a:r>
              <a:rPr sz="1800" b="1" spc="-25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dirty="0">
                <a:solidFill>
                  <a:srgbClr val="FFFFFF"/>
                </a:solidFill>
                <a:latin typeface="Helvetica"/>
                <a:cs typeface="Helvetica"/>
              </a:rPr>
              <a:t>Level</a:t>
            </a:r>
            <a:r>
              <a:rPr sz="1800" b="1" spc="-15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dirty="0">
                <a:solidFill>
                  <a:srgbClr val="FFFFFF"/>
                </a:solidFill>
                <a:latin typeface="Helvetica"/>
                <a:cs typeface="Helvetica"/>
              </a:rPr>
              <a:t>5</a:t>
            </a:r>
            <a:r>
              <a:rPr sz="1800" b="1" spc="-2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Helvetica"/>
                <a:cs typeface="Helvetica"/>
              </a:rPr>
              <a:t>Higher</a:t>
            </a:r>
            <a:r>
              <a:rPr sz="1800" b="1" spc="-2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Helvetica"/>
                <a:cs typeface="Helvetica"/>
              </a:rPr>
              <a:t>National</a:t>
            </a:r>
            <a:r>
              <a:rPr sz="1800" b="1" spc="-2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Helvetica"/>
                <a:cs typeface="Helvetica"/>
              </a:rPr>
              <a:t>Diploma</a:t>
            </a:r>
            <a:endParaRPr sz="1800">
              <a:latin typeface="Helvetica"/>
              <a:cs typeface="Helvetica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434340" y="621676"/>
            <a:ext cx="52324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Art</a:t>
            </a:r>
            <a:r>
              <a:rPr spc="-30" dirty="0"/>
              <a:t> </a:t>
            </a:r>
            <a:r>
              <a:rPr spc="-5" dirty="0"/>
              <a:t>and</a:t>
            </a:r>
            <a:r>
              <a:rPr spc="-25" dirty="0"/>
              <a:t> </a:t>
            </a:r>
            <a:r>
              <a:rPr spc="-5" dirty="0"/>
              <a:t>Design</a:t>
            </a:r>
            <a:r>
              <a:rPr spc="-25" dirty="0"/>
              <a:t> </a:t>
            </a:r>
            <a:r>
              <a:rPr dirty="0"/>
              <a:t>(Art</a:t>
            </a:r>
            <a:r>
              <a:rPr spc="-20" dirty="0"/>
              <a:t> </a:t>
            </a:r>
            <a:r>
              <a:rPr dirty="0"/>
              <a:t>Practice)</a:t>
            </a:r>
          </a:p>
        </p:txBody>
      </p:sp>
      <p:grpSp>
        <p:nvGrpSpPr>
          <p:cNvPr id="16" name="object 16"/>
          <p:cNvGrpSpPr/>
          <p:nvPr/>
        </p:nvGrpSpPr>
        <p:grpSpPr>
          <a:xfrm>
            <a:off x="298852" y="133566"/>
            <a:ext cx="12192559" cy="6503127"/>
            <a:chOff x="889" y="0"/>
            <a:chExt cx="12192559" cy="6503127"/>
          </a:xfrm>
        </p:grpSpPr>
        <p:sp>
          <p:nvSpPr>
            <p:cNvPr id="17" name="object 17"/>
            <p:cNvSpPr/>
            <p:nvPr/>
          </p:nvSpPr>
          <p:spPr>
            <a:xfrm>
              <a:off x="889" y="308326"/>
              <a:ext cx="12180570" cy="0"/>
            </a:xfrm>
            <a:custGeom>
              <a:avLst/>
              <a:gdLst/>
              <a:ahLst/>
              <a:cxnLst/>
              <a:rect l="l" t="t" r="r" b="b"/>
              <a:pathLst>
                <a:path w="12180570">
                  <a:moveTo>
                    <a:pt x="0" y="0"/>
                  </a:moveTo>
                  <a:lnTo>
                    <a:pt x="12180354" y="0"/>
                  </a:lnTo>
                </a:path>
              </a:pathLst>
            </a:custGeom>
            <a:ln w="12700">
              <a:solidFill>
                <a:srgbClr val="B3D23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2183288" y="301976"/>
              <a:ext cx="10160" cy="12700"/>
            </a:xfrm>
            <a:custGeom>
              <a:avLst/>
              <a:gdLst/>
              <a:ahLst/>
              <a:cxnLst/>
              <a:rect l="l" t="t" r="r" b="b"/>
              <a:pathLst>
                <a:path w="10159" h="12700">
                  <a:moveTo>
                    <a:pt x="0" y="12700"/>
                  </a:moveTo>
                  <a:lnTo>
                    <a:pt x="9904" y="12700"/>
                  </a:lnTo>
                  <a:lnTo>
                    <a:pt x="9904" y="0"/>
                  </a:lnTo>
                  <a:lnTo>
                    <a:pt x="0" y="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B3D2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89" y="1226529"/>
              <a:ext cx="12180570" cy="0"/>
            </a:xfrm>
            <a:custGeom>
              <a:avLst/>
              <a:gdLst/>
              <a:ahLst/>
              <a:cxnLst/>
              <a:rect l="l" t="t" r="r" b="b"/>
              <a:pathLst>
                <a:path w="12180570">
                  <a:moveTo>
                    <a:pt x="0" y="0"/>
                  </a:moveTo>
                  <a:lnTo>
                    <a:pt x="12180354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2183288" y="1220179"/>
              <a:ext cx="10160" cy="12700"/>
            </a:xfrm>
            <a:custGeom>
              <a:avLst/>
              <a:gdLst/>
              <a:ahLst/>
              <a:cxnLst/>
              <a:rect l="l" t="t" r="r" b="b"/>
              <a:pathLst>
                <a:path w="10159" h="12700">
                  <a:moveTo>
                    <a:pt x="0" y="12700"/>
                  </a:moveTo>
                  <a:lnTo>
                    <a:pt x="9904" y="12700"/>
                  </a:lnTo>
                  <a:lnTo>
                    <a:pt x="9904" y="0"/>
                  </a:lnTo>
                  <a:lnTo>
                    <a:pt x="0" y="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312439" y="6078947"/>
              <a:ext cx="424180" cy="424180"/>
            </a:xfrm>
            <a:custGeom>
              <a:avLst/>
              <a:gdLst/>
              <a:ahLst/>
              <a:cxnLst/>
              <a:rect l="l" t="t" r="r" b="b"/>
              <a:pathLst>
                <a:path w="424179" h="424179">
                  <a:moveTo>
                    <a:pt x="211810" y="0"/>
                  </a:moveTo>
                  <a:lnTo>
                    <a:pt x="163244" y="5594"/>
                  </a:lnTo>
                  <a:lnTo>
                    <a:pt x="118661" y="21528"/>
                  </a:lnTo>
                  <a:lnTo>
                    <a:pt x="79333" y="46532"/>
                  </a:lnTo>
                  <a:lnTo>
                    <a:pt x="46532" y="79333"/>
                  </a:lnTo>
                  <a:lnTo>
                    <a:pt x="21528" y="118661"/>
                  </a:lnTo>
                  <a:lnTo>
                    <a:pt x="5594" y="163244"/>
                  </a:lnTo>
                  <a:lnTo>
                    <a:pt x="0" y="211810"/>
                  </a:lnTo>
                  <a:lnTo>
                    <a:pt x="5594" y="260376"/>
                  </a:lnTo>
                  <a:lnTo>
                    <a:pt x="21528" y="304959"/>
                  </a:lnTo>
                  <a:lnTo>
                    <a:pt x="46532" y="344287"/>
                  </a:lnTo>
                  <a:lnTo>
                    <a:pt x="79333" y="377088"/>
                  </a:lnTo>
                  <a:lnTo>
                    <a:pt x="118661" y="402092"/>
                  </a:lnTo>
                  <a:lnTo>
                    <a:pt x="163244" y="418027"/>
                  </a:lnTo>
                  <a:lnTo>
                    <a:pt x="211810" y="423621"/>
                  </a:lnTo>
                  <a:lnTo>
                    <a:pt x="260376" y="418027"/>
                  </a:lnTo>
                  <a:lnTo>
                    <a:pt x="304959" y="402092"/>
                  </a:lnTo>
                  <a:lnTo>
                    <a:pt x="344287" y="377088"/>
                  </a:lnTo>
                  <a:lnTo>
                    <a:pt x="377088" y="344287"/>
                  </a:lnTo>
                  <a:lnTo>
                    <a:pt x="402092" y="304959"/>
                  </a:lnTo>
                  <a:lnTo>
                    <a:pt x="418027" y="260376"/>
                  </a:lnTo>
                  <a:lnTo>
                    <a:pt x="423621" y="211810"/>
                  </a:lnTo>
                  <a:lnTo>
                    <a:pt x="418027" y="163244"/>
                  </a:lnTo>
                  <a:lnTo>
                    <a:pt x="402092" y="118661"/>
                  </a:lnTo>
                  <a:lnTo>
                    <a:pt x="377088" y="79333"/>
                  </a:lnTo>
                  <a:lnTo>
                    <a:pt x="344287" y="46532"/>
                  </a:lnTo>
                  <a:lnTo>
                    <a:pt x="304959" y="21528"/>
                  </a:lnTo>
                  <a:lnTo>
                    <a:pt x="260376" y="5594"/>
                  </a:lnTo>
                  <a:lnTo>
                    <a:pt x="211810" y="0"/>
                  </a:lnTo>
                  <a:close/>
                </a:path>
              </a:pathLst>
            </a:custGeom>
            <a:solidFill>
              <a:srgbClr val="1A75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422137" y="6137588"/>
              <a:ext cx="238023" cy="238150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5833427" y="170446"/>
              <a:ext cx="1226185" cy="776605"/>
            </a:xfrm>
            <a:custGeom>
              <a:avLst/>
              <a:gdLst/>
              <a:ahLst/>
              <a:cxnLst/>
              <a:rect l="l" t="t" r="r" b="b"/>
              <a:pathLst>
                <a:path w="1226184" h="776605">
                  <a:moveTo>
                    <a:pt x="386486" y="575754"/>
                  </a:moveTo>
                  <a:lnTo>
                    <a:pt x="364515" y="511124"/>
                  </a:lnTo>
                  <a:lnTo>
                    <a:pt x="333629" y="485660"/>
                  </a:lnTo>
                  <a:lnTo>
                    <a:pt x="284086" y="462572"/>
                  </a:lnTo>
                  <a:lnTo>
                    <a:pt x="215900" y="441858"/>
                  </a:lnTo>
                  <a:lnTo>
                    <a:pt x="157670" y="437857"/>
                  </a:lnTo>
                  <a:lnTo>
                    <a:pt x="114985" y="424205"/>
                  </a:lnTo>
                  <a:lnTo>
                    <a:pt x="87845" y="400888"/>
                  </a:lnTo>
                  <a:lnTo>
                    <a:pt x="76263" y="367919"/>
                  </a:lnTo>
                  <a:lnTo>
                    <a:pt x="89217" y="336397"/>
                  </a:lnTo>
                  <a:lnTo>
                    <a:pt x="105905" y="313118"/>
                  </a:lnTo>
                  <a:lnTo>
                    <a:pt x="126339" y="298107"/>
                  </a:lnTo>
                  <a:lnTo>
                    <a:pt x="150520" y="291338"/>
                  </a:lnTo>
                  <a:lnTo>
                    <a:pt x="175183" y="288861"/>
                  </a:lnTo>
                  <a:lnTo>
                    <a:pt x="240157" y="307632"/>
                  </a:lnTo>
                  <a:lnTo>
                    <a:pt x="256273" y="336245"/>
                  </a:lnTo>
                  <a:lnTo>
                    <a:pt x="271081" y="356349"/>
                  </a:lnTo>
                  <a:lnTo>
                    <a:pt x="284581" y="367957"/>
                  </a:lnTo>
                  <a:lnTo>
                    <a:pt x="296773" y="371043"/>
                  </a:lnTo>
                  <a:lnTo>
                    <a:pt x="343357" y="335013"/>
                  </a:lnTo>
                  <a:lnTo>
                    <a:pt x="309854" y="280555"/>
                  </a:lnTo>
                  <a:lnTo>
                    <a:pt x="272630" y="243001"/>
                  </a:lnTo>
                  <a:lnTo>
                    <a:pt x="231673" y="222338"/>
                  </a:lnTo>
                  <a:lnTo>
                    <a:pt x="186994" y="218567"/>
                  </a:lnTo>
                  <a:lnTo>
                    <a:pt x="181025" y="219163"/>
                  </a:lnTo>
                  <a:lnTo>
                    <a:pt x="120459" y="230035"/>
                  </a:lnTo>
                  <a:lnTo>
                    <a:pt x="72059" y="249237"/>
                  </a:lnTo>
                  <a:lnTo>
                    <a:pt x="35864" y="276745"/>
                  </a:lnTo>
                  <a:lnTo>
                    <a:pt x="11836" y="312572"/>
                  </a:lnTo>
                  <a:lnTo>
                    <a:pt x="0" y="356717"/>
                  </a:lnTo>
                  <a:lnTo>
                    <a:pt x="4406" y="400481"/>
                  </a:lnTo>
                  <a:lnTo>
                    <a:pt x="11023" y="406247"/>
                  </a:lnTo>
                  <a:lnTo>
                    <a:pt x="20701" y="432511"/>
                  </a:lnTo>
                  <a:lnTo>
                    <a:pt x="37198" y="458749"/>
                  </a:lnTo>
                  <a:lnTo>
                    <a:pt x="60528" y="484949"/>
                  </a:lnTo>
                  <a:lnTo>
                    <a:pt x="90690" y="511111"/>
                  </a:lnTo>
                  <a:lnTo>
                    <a:pt x="109918" y="509993"/>
                  </a:lnTo>
                  <a:lnTo>
                    <a:pt x="123825" y="510997"/>
                  </a:lnTo>
                  <a:lnTo>
                    <a:pt x="132435" y="514159"/>
                  </a:lnTo>
                  <a:lnTo>
                    <a:pt x="135724" y="519442"/>
                  </a:lnTo>
                  <a:lnTo>
                    <a:pt x="208064" y="527354"/>
                  </a:lnTo>
                  <a:lnTo>
                    <a:pt x="260515" y="540740"/>
                  </a:lnTo>
                  <a:lnTo>
                    <a:pt x="293077" y="559574"/>
                  </a:lnTo>
                  <a:lnTo>
                    <a:pt x="305739" y="583882"/>
                  </a:lnTo>
                  <a:lnTo>
                    <a:pt x="303326" y="626224"/>
                  </a:lnTo>
                  <a:lnTo>
                    <a:pt x="286664" y="659752"/>
                  </a:lnTo>
                  <a:lnTo>
                    <a:pt x="255752" y="684466"/>
                  </a:lnTo>
                  <a:lnTo>
                    <a:pt x="210591" y="700354"/>
                  </a:lnTo>
                  <a:lnTo>
                    <a:pt x="193497" y="699719"/>
                  </a:lnTo>
                  <a:lnTo>
                    <a:pt x="173659" y="694639"/>
                  </a:lnTo>
                  <a:lnTo>
                    <a:pt x="151053" y="685101"/>
                  </a:lnTo>
                  <a:lnTo>
                    <a:pt x="125679" y="671131"/>
                  </a:lnTo>
                  <a:lnTo>
                    <a:pt x="100799" y="637959"/>
                  </a:lnTo>
                  <a:lnTo>
                    <a:pt x="80810" y="614476"/>
                  </a:lnTo>
                  <a:lnTo>
                    <a:pt x="65709" y="600710"/>
                  </a:lnTo>
                  <a:lnTo>
                    <a:pt x="55499" y="596633"/>
                  </a:lnTo>
                  <a:lnTo>
                    <a:pt x="34264" y="612406"/>
                  </a:lnTo>
                  <a:lnTo>
                    <a:pt x="18770" y="627964"/>
                  </a:lnTo>
                  <a:lnTo>
                    <a:pt x="9042" y="643280"/>
                  </a:lnTo>
                  <a:lnTo>
                    <a:pt x="5067" y="658368"/>
                  </a:lnTo>
                  <a:lnTo>
                    <a:pt x="11430" y="657720"/>
                  </a:lnTo>
                  <a:lnTo>
                    <a:pt x="54406" y="703008"/>
                  </a:lnTo>
                  <a:lnTo>
                    <a:pt x="94691" y="737539"/>
                  </a:lnTo>
                  <a:lnTo>
                    <a:pt x="132283" y="761314"/>
                  </a:lnTo>
                  <a:lnTo>
                    <a:pt x="167182" y="774344"/>
                  </a:lnTo>
                  <a:lnTo>
                    <a:pt x="199390" y="776605"/>
                  </a:lnTo>
                  <a:lnTo>
                    <a:pt x="229806" y="767524"/>
                  </a:lnTo>
                  <a:lnTo>
                    <a:pt x="255473" y="770966"/>
                  </a:lnTo>
                  <a:lnTo>
                    <a:pt x="304711" y="742759"/>
                  </a:lnTo>
                  <a:lnTo>
                    <a:pt x="342214" y="712939"/>
                  </a:lnTo>
                  <a:lnTo>
                    <a:pt x="367969" y="681494"/>
                  </a:lnTo>
                  <a:lnTo>
                    <a:pt x="384289" y="613740"/>
                  </a:lnTo>
                  <a:lnTo>
                    <a:pt x="376047" y="595693"/>
                  </a:lnTo>
                  <a:lnTo>
                    <a:pt x="386486" y="575754"/>
                  </a:lnTo>
                  <a:close/>
                </a:path>
                <a:path w="1226184" h="776605">
                  <a:moveTo>
                    <a:pt x="714197" y="39306"/>
                  </a:moveTo>
                  <a:lnTo>
                    <a:pt x="704329" y="28257"/>
                  </a:lnTo>
                  <a:lnTo>
                    <a:pt x="699706" y="23088"/>
                  </a:lnTo>
                  <a:lnTo>
                    <a:pt x="688733" y="41871"/>
                  </a:lnTo>
                  <a:lnTo>
                    <a:pt x="700227" y="28257"/>
                  </a:lnTo>
                  <a:lnTo>
                    <a:pt x="714197" y="39306"/>
                  </a:lnTo>
                  <a:close/>
                </a:path>
                <a:path w="1226184" h="776605">
                  <a:moveTo>
                    <a:pt x="721487" y="0"/>
                  </a:moveTo>
                  <a:lnTo>
                    <a:pt x="706767" y="1485"/>
                  </a:lnTo>
                  <a:lnTo>
                    <a:pt x="708444" y="18199"/>
                  </a:lnTo>
                  <a:lnTo>
                    <a:pt x="712419" y="17792"/>
                  </a:lnTo>
                  <a:lnTo>
                    <a:pt x="721487" y="0"/>
                  </a:lnTo>
                  <a:close/>
                </a:path>
                <a:path w="1226184" h="776605">
                  <a:moveTo>
                    <a:pt x="733691" y="687857"/>
                  </a:moveTo>
                  <a:lnTo>
                    <a:pt x="731050" y="677672"/>
                  </a:lnTo>
                  <a:lnTo>
                    <a:pt x="725043" y="673849"/>
                  </a:lnTo>
                  <a:lnTo>
                    <a:pt x="714870" y="676490"/>
                  </a:lnTo>
                  <a:lnTo>
                    <a:pt x="724827" y="695579"/>
                  </a:lnTo>
                  <a:lnTo>
                    <a:pt x="728205" y="697242"/>
                  </a:lnTo>
                  <a:lnTo>
                    <a:pt x="733691" y="687857"/>
                  </a:lnTo>
                  <a:close/>
                </a:path>
                <a:path w="1226184" h="776605">
                  <a:moveTo>
                    <a:pt x="764832" y="219036"/>
                  </a:moveTo>
                  <a:lnTo>
                    <a:pt x="764197" y="212674"/>
                  </a:lnTo>
                  <a:lnTo>
                    <a:pt x="762012" y="204292"/>
                  </a:lnTo>
                  <a:lnTo>
                    <a:pt x="759574" y="194919"/>
                  </a:lnTo>
                  <a:lnTo>
                    <a:pt x="757999" y="192595"/>
                  </a:lnTo>
                  <a:lnTo>
                    <a:pt x="751700" y="183324"/>
                  </a:lnTo>
                  <a:lnTo>
                    <a:pt x="751700" y="204292"/>
                  </a:lnTo>
                  <a:lnTo>
                    <a:pt x="743826" y="221945"/>
                  </a:lnTo>
                  <a:lnTo>
                    <a:pt x="738263" y="222516"/>
                  </a:lnTo>
                  <a:lnTo>
                    <a:pt x="746125" y="204851"/>
                  </a:lnTo>
                  <a:lnTo>
                    <a:pt x="751700" y="204292"/>
                  </a:lnTo>
                  <a:lnTo>
                    <a:pt x="751700" y="183324"/>
                  </a:lnTo>
                  <a:lnTo>
                    <a:pt x="749579" y="180200"/>
                  </a:lnTo>
                  <a:lnTo>
                    <a:pt x="734212" y="168541"/>
                  </a:lnTo>
                  <a:lnTo>
                    <a:pt x="713473" y="159918"/>
                  </a:lnTo>
                  <a:lnTo>
                    <a:pt x="708152" y="166878"/>
                  </a:lnTo>
                  <a:lnTo>
                    <a:pt x="452780" y="192595"/>
                  </a:lnTo>
                  <a:lnTo>
                    <a:pt x="407885" y="203809"/>
                  </a:lnTo>
                  <a:lnTo>
                    <a:pt x="394665" y="249885"/>
                  </a:lnTo>
                  <a:lnTo>
                    <a:pt x="402424" y="260032"/>
                  </a:lnTo>
                  <a:lnTo>
                    <a:pt x="411772" y="268160"/>
                  </a:lnTo>
                  <a:lnTo>
                    <a:pt x="422732" y="274256"/>
                  </a:lnTo>
                  <a:lnTo>
                    <a:pt x="435305" y="278333"/>
                  </a:lnTo>
                  <a:lnTo>
                    <a:pt x="472605" y="261721"/>
                  </a:lnTo>
                  <a:lnTo>
                    <a:pt x="473240" y="268084"/>
                  </a:lnTo>
                  <a:lnTo>
                    <a:pt x="487426" y="261721"/>
                  </a:lnTo>
                  <a:lnTo>
                    <a:pt x="491693" y="259803"/>
                  </a:lnTo>
                  <a:lnTo>
                    <a:pt x="543242" y="261035"/>
                  </a:lnTo>
                  <a:lnTo>
                    <a:pt x="540689" y="299466"/>
                  </a:lnTo>
                  <a:lnTo>
                    <a:pt x="554736" y="311302"/>
                  </a:lnTo>
                  <a:lnTo>
                    <a:pt x="550341" y="395325"/>
                  </a:lnTo>
                  <a:lnTo>
                    <a:pt x="552310" y="414807"/>
                  </a:lnTo>
                  <a:lnTo>
                    <a:pt x="568845" y="451332"/>
                  </a:lnTo>
                  <a:lnTo>
                    <a:pt x="563118" y="458317"/>
                  </a:lnTo>
                  <a:lnTo>
                    <a:pt x="580491" y="630961"/>
                  </a:lnTo>
                  <a:lnTo>
                    <a:pt x="580542" y="695236"/>
                  </a:lnTo>
                  <a:lnTo>
                    <a:pt x="586905" y="694601"/>
                  </a:lnTo>
                  <a:lnTo>
                    <a:pt x="591134" y="712736"/>
                  </a:lnTo>
                  <a:lnTo>
                    <a:pt x="599757" y="726554"/>
                  </a:lnTo>
                  <a:lnTo>
                    <a:pt x="612775" y="736079"/>
                  </a:lnTo>
                  <a:lnTo>
                    <a:pt x="630174" y="741273"/>
                  </a:lnTo>
                  <a:lnTo>
                    <a:pt x="678967" y="711047"/>
                  </a:lnTo>
                  <a:lnTo>
                    <a:pt x="673925" y="694601"/>
                  </a:lnTo>
                  <a:lnTo>
                    <a:pt x="669404" y="679869"/>
                  </a:lnTo>
                  <a:lnTo>
                    <a:pt x="662978" y="616089"/>
                  </a:lnTo>
                  <a:lnTo>
                    <a:pt x="661479" y="601167"/>
                  </a:lnTo>
                  <a:lnTo>
                    <a:pt x="632790" y="316306"/>
                  </a:lnTo>
                  <a:lnTo>
                    <a:pt x="621347" y="259803"/>
                  </a:lnTo>
                  <a:lnTo>
                    <a:pt x="620026" y="253301"/>
                  </a:lnTo>
                  <a:lnTo>
                    <a:pt x="638467" y="245021"/>
                  </a:lnTo>
                  <a:lnTo>
                    <a:pt x="645071" y="250774"/>
                  </a:lnTo>
                  <a:lnTo>
                    <a:pt x="702221" y="245021"/>
                  </a:lnTo>
                  <a:lnTo>
                    <a:pt x="728205" y="242404"/>
                  </a:lnTo>
                  <a:lnTo>
                    <a:pt x="735215" y="248132"/>
                  </a:lnTo>
                  <a:lnTo>
                    <a:pt x="741045" y="242404"/>
                  </a:lnTo>
                  <a:lnTo>
                    <a:pt x="761288" y="222516"/>
                  </a:lnTo>
                  <a:lnTo>
                    <a:pt x="764832" y="219036"/>
                  </a:lnTo>
                  <a:close/>
                </a:path>
                <a:path w="1226184" h="776605">
                  <a:moveTo>
                    <a:pt x="786358" y="632333"/>
                  </a:moveTo>
                  <a:lnTo>
                    <a:pt x="777316" y="618375"/>
                  </a:lnTo>
                  <a:lnTo>
                    <a:pt x="774331" y="616661"/>
                  </a:lnTo>
                  <a:lnTo>
                    <a:pt x="770559" y="623062"/>
                  </a:lnTo>
                  <a:lnTo>
                    <a:pt x="773201" y="633260"/>
                  </a:lnTo>
                  <a:lnTo>
                    <a:pt x="782586" y="638733"/>
                  </a:lnTo>
                  <a:lnTo>
                    <a:pt x="786358" y="632333"/>
                  </a:lnTo>
                  <a:close/>
                </a:path>
                <a:path w="1226184" h="776605">
                  <a:moveTo>
                    <a:pt x="789495" y="57035"/>
                  </a:moveTo>
                  <a:lnTo>
                    <a:pt x="788873" y="50800"/>
                  </a:lnTo>
                  <a:lnTo>
                    <a:pt x="787946" y="41529"/>
                  </a:lnTo>
                  <a:lnTo>
                    <a:pt x="784809" y="50279"/>
                  </a:lnTo>
                  <a:lnTo>
                    <a:pt x="779640" y="50800"/>
                  </a:lnTo>
                  <a:lnTo>
                    <a:pt x="774420" y="42887"/>
                  </a:lnTo>
                  <a:lnTo>
                    <a:pt x="769251" y="43408"/>
                  </a:lnTo>
                  <a:lnTo>
                    <a:pt x="776820" y="66751"/>
                  </a:lnTo>
                  <a:lnTo>
                    <a:pt x="789495" y="57035"/>
                  </a:lnTo>
                  <a:close/>
                </a:path>
                <a:path w="1226184" h="776605">
                  <a:moveTo>
                    <a:pt x="848347" y="648055"/>
                  </a:moveTo>
                  <a:lnTo>
                    <a:pt x="846035" y="642391"/>
                  </a:lnTo>
                  <a:lnTo>
                    <a:pt x="839584" y="634199"/>
                  </a:lnTo>
                  <a:lnTo>
                    <a:pt x="834491" y="635520"/>
                  </a:lnTo>
                  <a:lnTo>
                    <a:pt x="832789" y="638505"/>
                  </a:lnTo>
                  <a:lnTo>
                    <a:pt x="834110" y="643585"/>
                  </a:lnTo>
                  <a:lnTo>
                    <a:pt x="846518" y="651179"/>
                  </a:lnTo>
                  <a:lnTo>
                    <a:pt x="848347" y="648055"/>
                  </a:lnTo>
                  <a:close/>
                </a:path>
                <a:path w="1226184" h="776605">
                  <a:moveTo>
                    <a:pt x="1225829" y="535444"/>
                  </a:moveTo>
                  <a:lnTo>
                    <a:pt x="1187577" y="155575"/>
                  </a:lnTo>
                  <a:lnTo>
                    <a:pt x="1193292" y="148564"/>
                  </a:lnTo>
                  <a:lnTo>
                    <a:pt x="1180134" y="133197"/>
                  </a:lnTo>
                  <a:lnTo>
                    <a:pt x="1168755" y="122415"/>
                  </a:lnTo>
                  <a:lnTo>
                    <a:pt x="1159141" y="116230"/>
                  </a:lnTo>
                  <a:lnTo>
                    <a:pt x="1151305" y="114630"/>
                  </a:lnTo>
                  <a:lnTo>
                    <a:pt x="1139355" y="117449"/>
                  </a:lnTo>
                  <a:lnTo>
                    <a:pt x="1127379" y="123469"/>
                  </a:lnTo>
                  <a:lnTo>
                    <a:pt x="1115377" y="132715"/>
                  </a:lnTo>
                  <a:lnTo>
                    <a:pt x="1103350" y="145173"/>
                  </a:lnTo>
                  <a:lnTo>
                    <a:pt x="1114158" y="188683"/>
                  </a:lnTo>
                  <a:lnTo>
                    <a:pt x="1116723" y="214147"/>
                  </a:lnTo>
                  <a:lnTo>
                    <a:pt x="1130109" y="410883"/>
                  </a:lnTo>
                  <a:lnTo>
                    <a:pt x="1145362" y="434657"/>
                  </a:lnTo>
                  <a:lnTo>
                    <a:pt x="1139634" y="441655"/>
                  </a:lnTo>
                  <a:lnTo>
                    <a:pt x="1143482" y="479844"/>
                  </a:lnTo>
                  <a:lnTo>
                    <a:pt x="1146022" y="513168"/>
                  </a:lnTo>
                  <a:lnTo>
                    <a:pt x="1146022" y="537159"/>
                  </a:lnTo>
                  <a:lnTo>
                    <a:pt x="1143482" y="551802"/>
                  </a:lnTo>
                  <a:lnTo>
                    <a:pt x="1138402" y="557110"/>
                  </a:lnTo>
                  <a:lnTo>
                    <a:pt x="1134313" y="579843"/>
                  </a:lnTo>
                  <a:lnTo>
                    <a:pt x="1116952" y="597535"/>
                  </a:lnTo>
                  <a:lnTo>
                    <a:pt x="1086332" y="610184"/>
                  </a:lnTo>
                  <a:lnTo>
                    <a:pt x="1042454" y="617791"/>
                  </a:lnTo>
                  <a:lnTo>
                    <a:pt x="1007427" y="603389"/>
                  </a:lnTo>
                  <a:lnTo>
                    <a:pt x="981290" y="581964"/>
                  </a:lnTo>
                  <a:lnTo>
                    <a:pt x="964031" y="553516"/>
                  </a:lnTo>
                  <a:lnTo>
                    <a:pt x="955675" y="518045"/>
                  </a:lnTo>
                  <a:lnTo>
                    <a:pt x="950544" y="467131"/>
                  </a:lnTo>
                  <a:lnTo>
                    <a:pt x="943533" y="461403"/>
                  </a:lnTo>
                  <a:lnTo>
                    <a:pt x="954379" y="441426"/>
                  </a:lnTo>
                  <a:lnTo>
                    <a:pt x="938453" y="410895"/>
                  </a:lnTo>
                  <a:lnTo>
                    <a:pt x="949248" y="390512"/>
                  </a:lnTo>
                  <a:lnTo>
                    <a:pt x="932078" y="347637"/>
                  </a:lnTo>
                  <a:lnTo>
                    <a:pt x="937437" y="345097"/>
                  </a:lnTo>
                  <a:lnTo>
                    <a:pt x="940816" y="338734"/>
                  </a:lnTo>
                  <a:lnTo>
                    <a:pt x="942200" y="328549"/>
                  </a:lnTo>
                  <a:lnTo>
                    <a:pt x="941603" y="314540"/>
                  </a:lnTo>
                  <a:lnTo>
                    <a:pt x="926947" y="168960"/>
                  </a:lnTo>
                  <a:lnTo>
                    <a:pt x="919175" y="158673"/>
                  </a:lnTo>
                  <a:lnTo>
                    <a:pt x="908735" y="151815"/>
                  </a:lnTo>
                  <a:lnTo>
                    <a:pt x="895629" y="148386"/>
                  </a:lnTo>
                  <a:lnTo>
                    <a:pt x="879868" y="148386"/>
                  </a:lnTo>
                  <a:lnTo>
                    <a:pt x="837171" y="170548"/>
                  </a:lnTo>
                  <a:lnTo>
                    <a:pt x="832523" y="184899"/>
                  </a:lnTo>
                  <a:lnTo>
                    <a:pt x="838885" y="184251"/>
                  </a:lnTo>
                  <a:lnTo>
                    <a:pt x="835736" y="216725"/>
                  </a:lnTo>
                  <a:lnTo>
                    <a:pt x="837006" y="229450"/>
                  </a:lnTo>
                  <a:lnTo>
                    <a:pt x="853541" y="265950"/>
                  </a:lnTo>
                  <a:lnTo>
                    <a:pt x="847813" y="272961"/>
                  </a:lnTo>
                  <a:lnTo>
                    <a:pt x="878420" y="576846"/>
                  </a:lnTo>
                  <a:lnTo>
                    <a:pt x="913650" y="611479"/>
                  </a:lnTo>
                  <a:lnTo>
                    <a:pt x="909599" y="631164"/>
                  </a:lnTo>
                  <a:lnTo>
                    <a:pt x="934605" y="662051"/>
                  </a:lnTo>
                  <a:lnTo>
                    <a:pt x="964234" y="682929"/>
                  </a:lnTo>
                  <a:lnTo>
                    <a:pt x="998474" y="693801"/>
                  </a:lnTo>
                  <a:lnTo>
                    <a:pt x="1037336" y="694651"/>
                  </a:lnTo>
                  <a:lnTo>
                    <a:pt x="1106944" y="687641"/>
                  </a:lnTo>
                  <a:lnTo>
                    <a:pt x="1149235" y="664260"/>
                  </a:lnTo>
                  <a:lnTo>
                    <a:pt x="1179017" y="643229"/>
                  </a:lnTo>
                  <a:lnTo>
                    <a:pt x="1196276" y="624560"/>
                  </a:lnTo>
                  <a:lnTo>
                    <a:pt x="1201013" y="608253"/>
                  </a:lnTo>
                  <a:lnTo>
                    <a:pt x="1225829" y="5354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125794" y="0"/>
              <a:ext cx="1825647" cy="897617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089735" y="0"/>
              <a:ext cx="2691179" cy="1110780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0648181" y="0"/>
              <a:ext cx="455930" cy="479425"/>
            </a:xfrm>
            <a:custGeom>
              <a:avLst/>
              <a:gdLst/>
              <a:ahLst/>
              <a:cxnLst/>
              <a:rect l="l" t="t" r="r" b="b"/>
              <a:pathLst>
                <a:path w="455929" h="479425">
                  <a:moveTo>
                    <a:pt x="91605" y="0"/>
                  </a:moveTo>
                  <a:lnTo>
                    <a:pt x="0" y="0"/>
                  </a:lnTo>
                  <a:lnTo>
                    <a:pt x="23199" y="230465"/>
                  </a:lnTo>
                  <a:lnTo>
                    <a:pt x="37652" y="242276"/>
                  </a:lnTo>
                  <a:lnTo>
                    <a:pt x="28406" y="282167"/>
                  </a:lnTo>
                  <a:lnTo>
                    <a:pt x="42859" y="293978"/>
                  </a:lnTo>
                  <a:lnTo>
                    <a:pt x="38082" y="332130"/>
                  </a:lnTo>
                  <a:lnTo>
                    <a:pt x="35525" y="367849"/>
                  </a:lnTo>
                  <a:lnTo>
                    <a:pt x="37068" y="431976"/>
                  </a:lnTo>
                  <a:lnTo>
                    <a:pt x="66238" y="465800"/>
                  </a:lnTo>
                  <a:lnTo>
                    <a:pt x="87614" y="479119"/>
                  </a:lnTo>
                  <a:lnTo>
                    <a:pt x="93989" y="478484"/>
                  </a:lnTo>
                  <a:lnTo>
                    <a:pt x="106424" y="475600"/>
                  </a:lnTo>
                  <a:lnTo>
                    <a:pt x="119878" y="469349"/>
                  </a:lnTo>
                  <a:lnTo>
                    <a:pt x="134351" y="459731"/>
                  </a:lnTo>
                  <a:lnTo>
                    <a:pt x="149844" y="446746"/>
                  </a:lnTo>
                  <a:lnTo>
                    <a:pt x="116659" y="312660"/>
                  </a:lnTo>
                  <a:lnTo>
                    <a:pt x="146275" y="283564"/>
                  </a:lnTo>
                  <a:lnTo>
                    <a:pt x="160553" y="242050"/>
                  </a:lnTo>
                  <a:lnTo>
                    <a:pt x="173536" y="212112"/>
                  </a:lnTo>
                  <a:lnTo>
                    <a:pt x="185223" y="193755"/>
                  </a:lnTo>
                  <a:lnTo>
                    <a:pt x="195615" y="186981"/>
                  </a:lnTo>
                  <a:lnTo>
                    <a:pt x="294840" y="186981"/>
                  </a:lnTo>
                  <a:lnTo>
                    <a:pt x="286305" y="177849"/>
                  </a:lnTo>
                  <a:lnTo>
                    <a:pt x="284640" y="168312"/>
                  </a:lnTo>
                  <a:lnTo>
                    <a:pt x="121815" y="168312"/>
                  </a:lnTo>
                  <a:lnTo>
                    <a:pt x="101000" y="157136"/>
                  </a:lnTo>
                  <a:lnTo>
                    <a:pt x="93024" y="14096"/>
                  </a:lnTo>
                  <a:lnTo>
                    <a:pt x="91605" y="0"/>
                  </a:lnTo>
                  <a:close/>
                </a:path>
                <a:path w="455929" h="479425">
                  <a:moveTo>
                    <a:pt x="294840" y="186981"/>
                  </a:moveTo>
                  <a:lnTo>
                    <a:pt x="195615" y="186981"/>
                  </a:lnTo>
                  <a:lnTo>
                    <a:pt x="222107" y="190753"/>
                  </a:lnTo>
                  <a:lnTo>
                    <a:pt x="247048" y="240673"/>
                  </a:lnTo>
                  <a:lnTo>
                    <a:pt x="272397" y="286134"/>
                  </a:lnTo>
                  <a:lnTo>
                    <a:pt x="298154" y="327136"/>
                  </a:lnTo>
                  <a:lnTo>
                    <a:pt x="324316" y="363676"/>
                  </a:lnTo>
                  <a:lnTo>
                    <a:pt x="342230" y="401954"/>
                  </a:lnTo>
                  <a:lnTo>
                    <a:pt x="363777" y="428416"/>
                  </a:lnTo>
                  <a:lnTo>
                    <a:pt x="388955" y="443059"/>
                  </a:lnTo>
                  <a:lnTo>
                    <a:pt x="417763" y="445883"/>
                  </a:lnTo>
                  <a:lnTo>
                    <a:pt x="455419" y="428827"/>
                  </a:lnTo>
                  <a:lnTo>
                    <a:pt x="416659" y="364008"/>
                  </a:lnTo>
                  <a:lnTo>
                    <a:pt x="382130" y="308387"/>
                  </a:lnTo>
                  <a:lnTo>
                    <a:pt x="351831" y="261961"/>
                  </a:lnTo>
                  <a:lnTo>
                    <a:pt x="325761" y="224731"/>
                  </a:lnTo>
                  <a:lnTo>
                    <a:pt x="303919" y="196694"/>
                  </a:lnTo>
                  <a:lnTo>
                    <a:pt x="294840" y="186981"/>
                  </a:lnTo>
                  <a:close/>
                </a:path>
                <a:path w="455929" h="479425">
                  <a:moveTo>
                    <a:pt x="306397" y="0"/>
                  </a:moveTo>
                  <a:lnTo>
                    <a:pt x="222368" y="0"/>
                  </a:lnTo>
                  <a:lnTo>
                    <a:pt x="207714" y="28263"/>
                  </a:lnTo>
                  <a:lnTo>
                    <a:pt x="176618" y="91564"/>
                  </a:lnTo>
                  <a:lnTo>
                    <a:pt x="141297" y="166343"/>
                  </a:lnTo>
                  <a:lnTo>
                    <a:pt x="121815" y="168312"/>
                  </a:lnTo>
                  <a:lnTo>
                    <a:pt x="284640" y="168312"/>
                  </a:lnTo>
                  <a:lnTo>
                    <a:pt x="282381" y="155370"/>
                  </a:lnTo>
                  <a:lnTo>
                    <a:pt x="275504" y="136452"/>
                  </a:lnTo>
                  <a:lnTo>
                    <a:pt x="265674" y="121094"/>
                  </a:lnTo>
                  <a:lnTo>
                    <a:pt x="252892" y="109295"/>
                  </a:lnTo>
                  <a:lnTo>
                    <a:pt x="251609" y="96557"/>
                  </a:lnTo>
                  <a:lnTo>
                    <a:pt x="274960" y="51146"/>
                  </a:lnTo>
                  <a:lnTo>
                    <a:pt x="301636" y="6852"/>
                  </a:lnTo>
                  <a:lnTo>
                    <a:pt x="306397" y="0"/>
                  </a:lnTo>
                  <a:close/>
                </a:path>
                <a:path w="455929" h="479425">
                  <a:moveTo>
                    <a:pt x="406029" y="117753"/>
                  </a:moveTo>
                  <a:lnTo>
                    <a:pt x="388337" y="117753"/>
                  </a:lnTo>
                  <a:lnTo>
                    <a:pt x="390064" y="126821"/>
                  </a:lnTo>
                  <a:lnTo>
                    <a:pt x="391652" y="126656"/>
                  </a:lnTo>
                  <a:lnTo>
                    <a:pt x="401266" y="118464"/>
                  </a:lnTo>
                  <a:lnTo>
                    <a:pt x="405823" y="118464"/>
                  </a:lnTo>
                  <a:lnTo>
                    <a:pt x="406029" y="117753"/>
                  </a:lnTo>
                  <a:close/>
                </a:path>
                <a:path w="455929" h="479425">
                  <a:moveTo>
                    <a:pt x="416301" y="114352"/>
                  </a:moveTo>
                  <a:lnTo>
                    <a:pt x="361027" y="114352"/>
                  </a:lnTo>
                  <a:lnTo>
                    <a:pt x="366609" y="115424"/>
                  </a:lnTo>
                  <a:lnTo>
                    <a:pt x="373022" y="117765"/>
                  </a:lnTo>
                  <a:lnTo>
                    <a:pt x="380260" y="121372"/>
                  </a:lnTo>
                  <a:lnTo>
                    <a:pt x="388337" y="117753"/>
                  </a:lnTo>
                  <a:lnTo>
                    <a:pt x="406029" y="117753"/>
                  </a:lnTo>
                  <a:lnTo>
                    <a:pt x="406320" y="116750"/>
                  </a:lnTo>
                  <a:lnTo>
                    <a:pt x="411291" y="116750"/>
                  </a:lnTo>
                  <a:lnTo>
                    <a:pt x="416301" y="114352"/>
                  </a:lnTo>
                  <a:close/>
                </a:path>
                <a:path w="455929" h="479425">
                  <a:moveTo>
                    <a:pt x="405823" y="118464"/>
                  </a:moveTo>
                  <a:lnTo>
                    <a:pt x="401266" y="118464"/>
                  </a:lnTo>
                  <a:lnTo>
                    <a:pt x="402574" y="119544"/>
                  </a:lnTo>
                  <a:lnTo>
                    <a:pt x="405723" y="118807"/>
                  </a:lnTo>
                  <a:lnTo>
                    <a:pt x="405823" y="118464"/>
                  </a:lnTo>
                  <a:close/>
                </a:path>
                <a:path w="455929" h="479425">
                  <a:moveTo>
                    <a:pt x="411291" y="116750"/>
                  </a:moveTo>
                  <a:lnTo>
                    <a:pt x="406320" y="116750"/>
                  </a:lnTo>
                  <a:lnTo>
                    <a:pt x="407311" y="118655"/>
                  </a:lnTo>
                  <a:lnTo>
                    <a:pt x="411291" y="116750"/>
                  </a:lnTo>
                  <a:close/>
                </a:path>
                <a:path w="455929" h="479425">
                  <a:moveTo>
                    <a:pt x="337855" y="51319"/>
                  </a:moveTo>
                  <a:lnTo>
                    <a:pt x="335429" y="55180"/>
                  </a:lnTo>
                  <a:lnTo>
                    <a:pt x="342008" y="59333"/>
                  </a:lnTo>
                  <a:lnTo>
                    <a:pt x="345551" y="62597"/>
                  </a:lnTo>
                  <a:lnTo>
                    <a:pt x="346059" y="64959"/>
                  </a:lnTo>
                  <a:lnTo>
                    <a:pt x="341842" y="66991"/>
                  </a:lnTo>
                  <a:lnTo>
                    <a:pt x="335429" y="67232"/>
                  </a:lnTo>
                  <a:lnTo>
                    <a:pt x="332571" y="68071"/>
                  </a:lnTo>
                  <a:lnTo>
                    <a:pt x="331352" y="69252"/>
                  </a:lnTo>
                  <a:lnTo>
                    <a:pt x="331784" y="70814"/>
                  </a:lnTo>
                  <a:lnTo>
                    <a:pt x="339163" y="74890"/>
                  </a:lnTo>
                  <a:lnTo>
                    <a:pt x="343062" y="77723"/>
                  </a:lnTo>
                  <a:lnTo>
                    <a:pt x="343481" y="79285"/>
                  </a:lnTo>
                  <a:lnTo>
                    <a:pt x="343595" y="80466"/>
                  </a:lnTo>
                  <a:lnTo>
                    <a:pt x="341804" y="82663"/>
                  </a:lnTo>
                  <a:lnTo>
                    <a:pt x="339188" y="83196"/>
                  </a:lnTo>
                  <a:lnTo>
                    <a:pt x="338109" y="84517"/>
                  </a:lnTo>
                  <a:lnTo>
                    <a:pt x="338591" y="86613"/>
                  </a:lnTo>
                  <a:lnTo>
                    <a:pt x="343131" y="91564"/>
                  </a:lnTo>
                  <a:lnTo>
                    <a:pt x="345652" y="95528"/>
                  </a:lnTo>
                  <a:lnTo>
                    <a:pt x="346247" y="98792"/>
                  </a:lnTo>
                  <a:lnTo>
                    <a:pt x="346364" y="99884"/>
                  </a:lnTo>
                  <a:lnTo>
                    <a:pt x="333435" y="115251"/>
                  </a:lnTo>
                  <a:lnTo>
                    <a:pt x="336864" y="117321"/>
                  </a:lnTo>
                  <a:lnTo>
                    <a:pt x="342668" y="107085"/>
                  </a:lnTo>
                  <a:lnTo>
                    <a:pt x="344611" y="106488"/>
                  </a:lnTo>
                  <a:lnTo>
                    <a:pt x="348989" y="106488"/>
                  </a:lnTo>
                  <a:lnTo>
                    <a:pt x="351977" y="103732"/>
                  </a:lnTo>
                  <a:lnTo>
                    <a:pt x="432414" y="103732"/>
                  </a:lnTo>
                  <a:lnTo>
                    <a:pt x="434743" y="99821"/>
                  </a:lnTo>
                  <a:lnTo>
                    <a:pt x="439721" y="98792"/>
                  </a:lnTo>
                  <a:lnTo>
                    <a:pt x="441753" y="94842"/>
                  </a:lnTo>
                  <a:lnTo>
                    <a:pt x="440788" y="87959"/>
                  </a:lnTo>
                  <a:lnTo>
                    <a:pt x="446541" y="86587"/>
                  </a:lnTo>
                  <a:lnTo>
                    <a:pt x="449323" y="84962"/>
                  </a:lnTo>
                  <a:lnTo>
                    <a:pt x="449145" y="83107"/>
                  </a:lnTo>
                  <a:lnTo>
                    <a:pt x="445678" y="80644"/>
                  </a:lnTo>
                  <a:lnTo>
                    <a:pt x="445957" y="71373"/>
                  </a:lnTo>
                  <a:lnTo>
                    <a:pt x="450935" y="70331"/>
                  </a:lnTo>
                  <a:lnTo>
                    <a:pt x="453171" y="68642"/>
                  </a:lnTo>
                  <a:lnTo>
                    <a:pt x="452675" y="66280"/>
                  </a:lnTo>
                  <a:lnTo>
                    <a:pt x="452504" y="64578"/>
                  </a:lnTo>
                  <a:lnTo>
                    <a:pt x="449678" y="64578"/>
                  </a:lnTo>
                  <a:lnTo>
                    <a:pt x="448840" y="58761"/>
                  </a:lnTo>
                  <a:lnTo>
                    <a:pt x="447048" y="56856"/>
                  </a:lnTo>
                  <a:lnTo>
                    <a:pt x="442477" y="56856"/>
                  </a:lnTo>
                  <a:lnTo>
                    <a:pt x="442200" y="54101"/>
                  </a:lnTo>
                  <a:lnTo>
                    <a:pt x="346160" y="54101"/>
                  </a:lnTo>
                  <a:lnTo>
                    <a:pt x="337855" y="51319"/>
                  </a:lnTo>
                  <a:close/>
                </a:path>
                <a:path w="455929" h="479425">
                  <a:moveTo>
                    <a:pt x="432414" y="103732"/>
                  </a:moveTo>
                  <a:lnTo>
                    <a:pt x="351977" y="103732"/>
                  </a:lnTo>
                  <a:lnTo>
                    <a:pt x="356282" y="114553"/>
                  </a:lnTo>
                  <a:lnTo>
                    <a:pt x="361027" y="114352"/>
                  </a:lnTo>
                  <a:lnTo>
                    <a:pt x="416301" y="114352"/>
                  </a:lnTo>
                  <a:lnTo>
                    <a:pt x="416518" y="114248"/>
                  </a:lnTo>
                  <a:lnTo>
                    <a:pt x="421014" y="110997"/>
                  </a:lnTo>
                  <a:lnTo>
                    <a:pt x="420798" y="108863"/>
                  </a:lnTo>
                  <a:lnTo>
                    <a:pt x="433945" y="108863"/>
                  </a:lnTo>
                  <a:lnTo>
                    <a:pt x="434413" y="108431"/>
                  </a:lnTo>
                  <a:lnTo>
                    <a:pt x="434044" y="104723"/>
                  </a:lnTo>
                  <a:lnTo>
                    <a:pt x="432414" y="103732"/>
                  </a:lnTo>
                  <a:close/>
                </a:path>
                <a:path w="455929" h="479425">
                  <a:moveTo>
                    <a:pt x="433945" y="108863"/>
                  </a:moveTo>
                  <a:lnTo>
                    <a:pt x="420798" y="108863"/>
                  </a:lnTo>
                  <a:lnTo>
                    <a:pt x="429790" y="110374"/>
                  </a:lnTo>
                  <a:lnTo>
                    <a:pt x="432940" y="109790"/>
                  </a:lnTo>
                  <a:lnTo>
                    <a:pt x="433945" y="108863"/>
                  </a:lnTo>
                  <a:close/>
                </a:path>
                <a:path w="455929" h="479425">
                  <a:moveTo>
                    <a:pt x="348989" y="106488"/>
                  </a:moveTo>
                  <a:lnTo>
                    <a:pt x="344611" y="106488"/>
                  </a:lnTo>
                  <a:lnTo>
                    <a:pt x="346364" y="107923"/>
                  </a:lnTo>
                  <a:lnTo>
                    <a:pt x="347557" y="107809"/>
                  </a:lnTo>
                  <a:lnTo>
                    <a:pt x="348989" y="106488"/>
                  </a:lnTo>
                  <a:close/>
                </a:path>
                <a:path w="455929" h="479425">
                  <a:moveTo>
                    <a:pt x="452396" y="63499"/>
                  </a:moveTo>
                  <a:lnTo>
                    <a:pt x="449678" y="64578"/>
                  </a:lnTo>
                  <a:lnTo>
                    <a:pt x="452504" y="64578"/>
                  </a:lnTo>
                  <a:lnTo>
                    <a:pt x="452396" y="63499"/>
                  </a:lnTo>
                  <a:close/>
                </a:path>
                <a:path w="455929" h="479425">
                  <a:moveTo>
                    <a:pt x="446427" y="56196"/>
                  </a:moveTo>
                  <a:lnTo>
                    <a:pt x="442477" y="56856"/>
                  </a:lnTo>
                  <a:lnTo>
                    <a:pt x="447048" y="56856"/>
                  </a:lnTo>
                  <a:lnTo>
                    <a:pt x="446427" y="56196"/>
                  </a:lnTo>
                  <a:close/>
                </a:path>
                <a:path w="455929" h="479425">
                  <a:moveTo>
                    <a:pt x="381720" y="20128"/>
                  </a:moveTo>
                  <a:lnTo>
                    <a:pt x="379371" y="20623"/>
                  </a:lnTo>
                  <a:lnTo>
                    <a:pt x="377809" y="21182"/>
                  </a:lnTo>
                  <a:lnTo>
                    <a:pt x="376386" y="22935"/>
                  </a:lnTo>
                  <a:lnTo>
                    <a:pt x="365706" y="26148"/>
                  </a:lnTo>
                  <a:lnTo>
                    <a:pt x="360905" y="30250"/>
                  </a:lnTo>
                  <a:lnTo>
                    <a:pt x="361947" y="35228"/>
                  </a:lnTo>
                  <a:lnTo>
                    <a:pt x="353552" y="35673"/>
                  </a:lnTo>
                  <a:lnTo>
                    <a:pt x="350453" y="39483"/>
                  </a:lnTo>
                  <a:lnTo>
                    <a:pt x="347989" y="45617"/>
                  </a:lnTo>
                  <a:lnTo>
                    <a:pt x="346160" y="54101"/>
                  </a:lnTo>
                  <a:lnTo>
                    <a:pt x="442200" y="54101"/>
                  </a:lnTo>
                  <a:lnTo>
                    <a:pt x="445093" y="53516"/>
                  </a:lnTo>
                  <a:lnTo>
                    <a:pt x="446414" y="52043"/>
                  </a:lnTo>
                  <a:lnTo>
                    <a:pt x="446173" y="49656"/>
                  </a:lnTo>
                  <a:lnTo>
                    <a:pt x="445652" y="48500"/>
                  </a:lnTo>
                  <a:lnTo>
                    <a:pt x="445504" y="46950"/>
                  </a:lnTo>
                  <a:lnTo>
                    <a:pt x="441080" y="46950"/>
                  </a:lnTo>
                  <a:lnTo>
                    <a:pt x="440204" y="40880"/>
                  </a:lnTo>
                  <a:lnTo>
                    <a:pt x="438816" y="38162"/>
                  </a:lnTo>
                  <a:lnTo>
                    <a:pt x="436572" y="38162"/>
                  </a:lnTo>
                  <a:lnTo>
                    <a:pt x="436345" y="35876"/>
                  </a:lnTo>
                  <a:lnTo>
                    <a:pt x="427504" y="35876"/>
                  </a:lnTo>
                  <a:lnTo>
                    <a:pt x="426424" y="33158"/>
                  </a:lnTo>
                  <a:lnTo>
                    <a:pt x="427842" y="30821"/>
                  </a:lnTo>
                  <a:lnTo>
                    <a:pt x="417763" y="30821"/>
                  </a:lnTo>
                  <a:lnTo>
                    <a:pt x="416785" y="25703"/>
                  </a:lnTo>
                  <a:lnTo>
                    <a:pt x="384705" y="25703"/>
                  </a:lnTo>
                  <a:lnTo>
                    <a:pt x="383498" y="21817"/>
                  </a:lnTo>
                  <a:lnTo>
                    <a:pt x="381720" y="20128"/>
                  </a:lnTo>
                  <a:close/>
                </a:path>
                <a:path w="455929" h="479425">
                  <a:moveTo>
                    <a:pt x="443938" y="46138"/>
                  </a:moveTo>
                  <a:lnTo>
                    <a:pt x="441080" y="46950"/>
                  </a:lnTo>
                  <a:lnTo>
                    <a:pt x="445504" y="46950"/>
                  </a:lnTo>
                  <a:lnTo>
                    <a:pt x="445474" y="46646"/>
                  </a:lnTo>
                  <a:lnTo>
                    <a:pt x="443938" y="46138"/>
                  </a:lnTo>
                  <a:close/>
                </a:path>
                <a:path w="455929" h="479425">
                  <a:moveTo>
                    <a:pt x="438705" y="37946"/>
                  </a:moveTo>
                  <a:lnTo>
                    <a:pt x="436572" y="38162"/>
                  </a:lnTo>
                  <a:lnTo>
                    <a:pt x="438816" y="38162"/>
                  </a:lnTo>
                  <a:lnTo>
                    <a:pt x="438705" y="37946"/>
                  </a:lnTo>
                  <a:close/>
                </a:path>
                <a:path w="455929" h="479425">
                  <a:moveTo>
                    <a:pt x="435099" y="32828"/>
                  </a:moveTo>
                  <a:lnTo>
                    <a:pt x="433270" y="33273"/>
                  </a:lnTo>
                  <a:lnTo>
                    <a:pt x="428545" y="34162"/>
                  </a:lnTo>
                  <a:lnTo>
                    <a:pt x="427504" y="35876"/>
                  </a:lnTo>
                  <a:lnTo>
                    <a:pt x="436345" y="35876"/>
                  </a:lnTo>
                  <a:lnTo>
                    <a:pt x="436203" y="34454"/>
                  </a:lnTo>
                  <a:lnTo>
                    <a:pt x="435099" y="32828"/>
                  </a:lnTo>
                  <a:close/>
                </a:path>
                <a:path w="455929" h="479425">
                  <a:moveTo>
                    <a:pt x="425662" y="25614"/>
                  </a:moveTo>
                  <a:lnTo>
                    <a:pt x="417763" y="30821"/>
                  </a:lnTo>
                  <a:lnTo>
                    <a:pt x="427842" y="30821"/>
                  </a:lnTo>
                  <a:lnTo>
                    <a:pt x="429536" y="28027"/>
                  </a:lnTo>
                  <a:lnTo>
                    <a:pt x="425662" y="25614"/>
                  </a:lnTo>
                  <a:close/>
                </a:path>
                <a:path w="455929" h="479425">
                  <a:moveTo>
                    <a:pt x="396402" y="17042"/>
                  </a:moveTo>
                  <a:lnTo>
                    <a:pt x="394319" y="17512"/>
                  </a:lnTo>
                  <a:lnTo>
                    <a:pt x="392731" y="17664"/>
                  </a:lnTo>
                  <a:lnTo>
                    <a:pt x="390890" y="18134"/>
                  </a:lnTo>
                  <a:lnTo>
                    <a:pt x="390244" y="20128"/>
                  </a:lnTo>
                  <a:lnTo>
                    <a:pt x="390265" y="21182"/>
                  </a:lnTo>
                  <a:lnTo>
                    <a:pt x="390585" y="24319"/>
                  </a:lnTo>
                  <a:lnTo>
                    <a:pt x="384705" y="25703"/>
                  </a:lnTo>
                  <a:lnTo>
                    <a:pt x="416785" y="25703"/>
                  </a:lnTo>
                  <a:lnTo>
                    <a:pt x="416607" y="24776"/>
                  </a:lnTo>
                  <a:lnTo>
                    <a:pt x="415275" y="23151"/>
                  </a:lnTo>
                  <a:lnTo>
                    <a:pt x="410156" y="23151"/>
                  </a:lnTo>
                  <a:lnTo>
                    <a:pt x="410288" y="22630"/>
                  </a:lnTo>
                  <a:lnTo>
                    <a:pt x="399246" y="22630"/>
                  </a:lnTo>
                  <a:lnTo>
                    <a:pt x="397494" y="21208"/>
                  </a:lnTo>
                  <a:lnTo>
                    <a:pt x="397468" y="18261"/>
                  </a:lnTo>
                  <a:lnTo>
                    <a:pt x="396402" y="17042"/>
                  </a:lnTo>
                  <a:close/>
                </a:path>
                <a:path w="455929" h="479425">
                  <a:moveTo>
                    <a:pt x="414474" y="22173"/>
                  </a:moveTo>
                  <a:lnTo>
                    <a:pt x="411350" y="23024"/>
                  </a:lnTo>
                  <a:lnTo>
                    <a:pt x="410156" y="23151"/>
                  </a:lnTo>
                  <a:lnTo>
                    <a:pt x="415275" y="23151"/>
                  </a:lnTo>
                  <a:lnTo>
                    <a:pt x="414474" y="22173"/>
                  </a:lnTo>
                  <a:close/>
                </a:path>
                <a:path w="455929" h="479425">
                  <a:moveTo>
                    <a:pt x="407844" y="16153"/>
                  </a:moveTo>
                  <a:lnTo>
                    <a:pt x="402358" y="21525"/>
                  </a:lnTo>
                  <a:lnTo>
                    <a:pt x="399246" y="22630"/>
                  </a:lnTo>
                  <a:lnTo>
                    <a:pt x="410288" y="22630"/>
                  </a:lnTo>
                  <a:lnTo>
                    <a:pt x="411311" y="18617"/>
                  </a:lnTo>
                  <a:lnTo>
                    <a:pt x="407844" y="161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6731710" y="6192989"/>
            <a:ext cx="159956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z="1600" b="1" dirty="0">
                <a:solidFill>
                  <a:srgbClr val="FFFFFF"/>
                </a:solidFill>
                <a:latin typeface="Helvetica"/>
                <a:cs typeface="Helvetica"/>
                <a:hlinkClick r:id="rId14"/>
              </a:rPr>
              <a:t>ww</a:t>
            </a:r>
            <a:r>
              <a:rPr sz="1600" b="1" spc="-60" dirty="0">
                <a:solidFill>
                  <a:srgbClr val="FFFFFF"/>
                </a:solidFill>
                <a:latin typeface="Helvetica"/>
                <a:cs typeface="Helvetica"/>
                <a:hlinkClick r:id="rId14"/>
              </a:rPr>
              <a:t>w</a:t>
            </a:r>
            <a:r>
              <a:rPr sz="1600" b="1" dirty="0">
                <a:solidFill>
                  <a:srgbClr val="FFFFFF"/>
                </a:solidFill>
                <a:latin typeface="Helvetica"/>
                <a:cs typeface="Helvetica"/>
                <a:hlinkClick r:id="rId14"/>
              </a:rPr>
              <a:t>.nwrc.ac.uk</a:t>
            </a:r>
            <a:endParaRPr sz="1600">
              <a:latin typeface="Helvetica"/>
              <a:cs typeface="Helvetic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9742660" y="6228479"/>
            <a:ext cx="113157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z="1600" b="1" spc="-5" dirty="0">
                <a:solidFill>
                  <a:srgbClr val="0374BB"/>
                </a:solidFill>
                <a:latin typeface="Helvetica"/>
                <a:cs typeface="Helvetica"/>
              </a:rPr>
              <a:t>#ApplyNow</a:t>
            </a:r>
            <a:endParaRPr sz="1600">
              <a:latin typeface="Helvetica"/>
              <a:cs typeface="Helvetica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23B7FA5-7AA4-439C-8D48-DC09AAE69B2B}"/>
              </a:ext>
            </a:extLst>
          </p:cNvPr>
          <p:cNvPicPr/>
          <p:nvPr/>
        </p:nvPicPr>
        <p:blipFill>
          <a:blip r:embed="rId15" r:link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50736" y="1712558"/>
            <a:ext cx="1846892" cy="1731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Picture 37" descr="A picture containing text&#10;&#10;Description automatically generated">
            <a:extLst>
              <a:ext uri="{FF2B5EF4-FFF2-40B4-BE49-F238E27FC236}">
                <a16:creationId xmlns:a16="http://schemas.microsoft.com/office/drawing/2014/main" id="{ECFEC6BC-6BB3-4D78-8508-24D3B94C59E2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4" t="3134" r="18473" b="3289"/>
          <a:stretch/>
        </p:blipFill>
        <p:spPr>
          <a:xfrm>
            <a:off x="5440431" y="1654985"/>
            <a:ext cx="3400304" cy="374022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105F8BD-3731-4D14-92EE-E6D313E64B5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840735" y="1654985"/>
            <a:ext cx="2975106" cy="199356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9194C8B-739F-4B4F-B6C1-5CFEF48F989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853862" y="3651600"/>
            <a:ext cx="2961979" cy="174360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467F508-BEB9-45FC-ACD6-8937A86BD02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708309" y="3489131"/>
            <a:ext cx="1731934" cy="190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5835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65866"/>
            <a:ext cx="12195175" cy="6858000"/>
            <a:chOff x="-1877" y="0"/>
            <a:chExt cx="1219517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75" y="11328"/>
              <a:ext cx="12190031" cy="684667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5077" y="1336103"/>
              <a:ext cx="3112977" cy="415064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1877" y="0"/>
              <a:ext cx="12195071" cy="676569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91908" y="5952591"/>
              <a:ext cx="3973521" cy="67625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883444" y="5897918"/>
              <a:ext cx="928369" cy="138430"/>
            </a:xfrm>
            <a:custGeom>
              <a:avLst/>
              <a:gdLst/>
              <a:ahLst/>
              <a:cxnLst/>
              <a:rect l="l" t="t" r="r" b="b"/>
              <a:pathLst>
                <a:path w="928370" h="138429">
                  <a:moveTo>
                    <a:pt x="149199" y="44996"/>
                  </a:moveTo>
                  <a:lnTo>
                    <a:pt x="0" y="68199"/>
                  </a:lnTo>
                  <a:lnTo>
                    <a:pt x="49911" y="96837"/>
                  </a:lnTo>
                  <a:lnTo>
                    <a:pt x="83413" y="103784"/>
                  </a:lnTo>
                  <a:lnTo>
                    <a:pt x="112522" y="87134"/>
                  </a:lnTo>
                  <a:lnTo>
                    <a:pt x="149199" y="44996"/>
                  </a:lnTo>
                  <a:close/>
                </a:path>
                <a:path w="928370" h="138429">
                  <a:moveTo>
                    <a:pt x="221221" y="33553"/>
                  </a:moveTo>
                  <a:lnTo>
                    <a:pt x="172415" y="13703"/>
                  </a:lnTo>
                  <a:lnTo>
                    <a:pt x="122491" y="533"/>
                  </a:lnTo>
                  <a:lnTo>
                    <a:pt x="70459" y="0"/>
                  </a:lnTo>
                  <a:lnTo>
                    <a:pt x="15303" y="18046"/>
                  </a:lnTo>
                  <a:lnTo>
                    <a:pt x="221221" y="33553"/>
                  </a:lnTo>
                  <a:close/>
                </a:path>
                <a:path w="928370" h="138429">
                  <a:moveTo>
                    <a:pt x="340423" y="117411"/>
                  </a:moveTo>
                  <a:lnTo>
                    <a:pt x="300405" y="98755"/>
                  </a:lnTo>
                  <a:lnTo>
                    <a:pt x="259651" y="91871"/>
                  </a:lnTo>
                  <a:lnTo>
                    <a:pt x="218147" y="98031"/>
                  </a:lnTo>
                  <a:lnTo>
                    <a:pt x="175895" y="118516"/>
                  </a:lnTo>
                  <a:lnTo>
                    <a:pt x="339039" y="138201"/>
                  </a:lnTo>
                  <a:lnTo>
                    <a:pt x="340423" y="117411"/>
                  </a:lnTo>
                  <a:close/>
                </a:path>
                <a:path w="928370" h="138429">
                  <a:moveTo>
                    <a:pt x="725424" y="56896"/>
                  </a:moveTo>
                  <a:lnTo>
                    <a:pt x="724750" y="42837"/>
                  </a:lnTo>
                  <a:lnTo>
                    <a:pt x="585724" y="43535"/>
                  </a:lnTo>
                  <a:lnTo>
                    <a:pt x="539407" y="44246"/>
                  </a:lnTo>
                  <a:lnTo>
                    <a:pt x="493115" y="45542"/>
                  </a:lnTo>
                  <a:lnTo>
                    <a:pt x="484403" y="48437"/>
                  </a:lnTo>
                  <a:lnTo>
                    <a:pt x="475830" y="55054"/>
                  </a:lnTo>
                  <a:lnTo>
                    <a:pt x="467321" y="63246"/>
                  </a:lnTo>
                  <a:lnTo>
                    <a:pt x="458787" y="70853"/>
                  </a:lnTo>
                  <a:lnTo>
                    <a:pt x="467487" y="81026"/>
                  </a:lnTo>
                  <a:lnTo>
                    <a:pt x="725424" y="56896"/>
                  </a:lnTo>
                  <a:close/>
                </a:path>
                <a:path w="928370" h="138429">
                  <a:moveTo>
                    <a:pt x="928268" y="31559"/>
                  </a:moveTo>
                  <a:lnTo>
                    <a:pt x="927239" y="23304"/>
                  </a:lnTo>
                  <a:lnTo>
                    <a:pt x="776287" y="29159"/>
                  </a:lnTo>
                  <a:lnTo>
                    <a:pt x="777849" y="54673"/>
                  </a:lnTo>
                  <a:lnTo>
                    <a:pt x="928268" y="31559"/>
                  </a:lnTo>
                  <a:close/>
                </a:path>
              </a:pathLst>
            </a:custGeom>
            <a:solidFill>
              <a:srgbClr val="EC1B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2135" y="6469164"/>
              <a:ext cx="21094" cy="4739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2135" y="5668467"/>
              <a:ext cx="2778302" cy="84809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093130" y="5952581"/>
              <a:ext cx="3560126" cy="63997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303753" y="5995817"/>
              <a:ext cx="3889439" cy="67568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0" y="6193"/>
              <a:ext cx="11738871" cy="162560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2110397" y="1078031"/>
              <a:ext cx="83185" cy="24130"/>
            </a:xfrm>
            <a:custGeom>
              <a:avLst/>
              <a:gdLst/>
              <a:ahLst/>
              <a:cxnLst/>
              <a:rect l="l" t="t" r="r" b="b"/>
              <a:pathLst>
                <a:path w="83184" h="24130">
                  <a:moveTo>
                    <a:pt x="82795" y="0"/>
                  </a:moveTo>
                  <a:lnTo>
                    <a:pt x="152" y="5757"/>
                  </a:lnTo>
                  <a:lnTo>
                    <a:pt x="0" y="22686"/>
                  </a:lnTo>
                  <a:lnTo>
                    <a:pt x="82795" y="23768"/>
                  </a:lnTo>
                  <a:lnTo>
                    <a:pt x="8279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434340" y="418476"/>
            <a:ext cx="4203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Helvetica"/>
                <a:cs typeface="Helvetica"/>
              </a:rPr>
              <a:t>BTEC</a:t>
            </a:r>
            <a:r>
              <a:rPr sz="1800" b="1" spc="-25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dirty="0">
                <a:solidFill>
                  <a:srgbClr val="FFFFFF"/>
                </a:solidFill>
                <a:latin typeface="Helvetica"/>
                <a:cs typeface="Helvetica"/>
              </a:rPr>
              <a:t>Level</a:t>
            </a:r>
            <a:r>
              <a:rPr sz="1800" b="1" spc="-15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dirty="0">
                <a:solidFill>
                  <a:srgbClr val="FFFFFF"/>
                </a:solidFill>
                <a:latin typeface="Helvetica"/>
                <a:cs typeface="Helvetica"/>
              </a:rPr>
              <a:t>5</a:t>
            </a:r>
            <a:r>
              <a:rPr sz="1800" b="1" spc="-2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Helvetica"/>
                <a:cs typeface="Helvetica"/>
              </a:rPr>
              <a:t>Higher</a:t>
            </a:r>
            <a:r>
              <a:rPr sz="1800" b="1" spc="-2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Helvetica"/>
                <a:cs typeface="Helvetica"/>
              </a:rPr>
              <a:t>National</a:t>
            </a:r>
            <a:r>
              <a:rPr sz="1800" b="1" spc="-2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Helvetica"/>
                <a:cs typeface="Helvetica"/>
              </a:rPr>
              <a:t>Diploma</a:t>
            </a:r>
            <a:endParaRPr sz="1800">
              <a:latin typeface="Helvetica"/>
              <a:cs typeface="Helvetica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434340" y="621676"/>
            <a:ext cx="52324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Art</a:t>
            </a:r>
            <a:r>
              <a:rPr spc="-30" dirty="0"/>
              <a:t> </a:t>
            </a:r>
            <a:r>
              <a:rPr spc="-5" dirty="0"/>
              <a:t>and</a:t>
            </a:r>
            <a:r>
              <a:rPr spc="-25" dirty="0"/>
              <a:t> </a:t>
            </a:r>
            <a:r>
              <a:rPr spc="-5" dirty="0"/>
              <a:t>Design</a:t>
            </a:r>
            <a:r>
              <a:rPr spc="-25" dirty="0"/>
              <a:t> </a:t>
            </a:r>
            <a:r>
              <a:rPr dirty="0"/>
              <a:t>(Art</a:t>
            </a:r>
            <a:r>
              <a:rPr spc="-20" dirty="0"/>
              <a:t> </a:t>
            </a:r>
            <a:r>
              <a:rPr dirty="0"/>
              <a:t>Practice)</a:t>
            </a:r>
          </a:p>
        </p:txBody>
      </p:sp>
      <p:grpSp>
        <p:nvGrpSpPr>
          <p:cNvPr id="16" name="object 16"/>
          <p:cNvGrpSpPr/>
          <p:nvPr/>
        </p:nvGrpSpPr>
        <p:grpSpPr>
          <a:xfrm>
            <a:off x="137577" y="120340"/>
            <a:ext cx="12192559" cy="6503127"/>
            <a:chOff x="889" y="0"/>
            <a:chExt cx="12192559" cy="6503127"/>
          </a:xfrm>
        </p:grpSpPr>
        <p:sp>
          <p:nvSpPr>
            <p:cNvPr id="17" name="object 17"/>
            <p:cNvSpPr/>
            <p:nvPr/>
          </p:nvSpPr>
          <p:spPr>
            <a:xfrm>
              <a:off x="889" y="308326"/>
              <a:ext cx="12180570" cy="0"/>
            </a:xfrm>
            <a:custGeom>
              <a:avLst/>
              <a:gdLst/>
              <a:ahLst/>
              <a:cxnLst/>
              <a:rect l="l" t="t" r="r" b="b"/>
              <a:pathLst>
                <a:path w="12180570">
                  <a:moveTo>
                    <a:pt x="0" y="0"/>
                  </a:moveTo>
                  <a:lnTo>
                    <a:pt x="12180354" y="0"/>
                  </a:lnTo>
                </a:path>
              </a:pathLst>
            </a:custGeom>
            <a:ln w="12700">
              <a:solidFill>
                <a:srgbClr val="B3D23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2183288" y="301976"/>
              <a:ext cx="10160" cy="12700"/>
            </a:xfrm>
            <a:custGeom>
              <a:avLst/>
              <a:gdLst/>
              <a:ahLst/>
              <a:cxnLst/>
              <a:rect l="l" t="t" r="r" b="b"/>
              <a:pathLst>
                <a:path w="10159" h="12700">
                  <a:moveTo>
                    <a:pt x="0" y="12700"/>
                  </a:moveTo>
                  <a:lnTo>
                    <a:pt x="9904" y="12700"/>
                  </a:lnTo>
                  <a:lnTo>
                    <a:pt x="9904" y="0"/>
                  </a:lnTo>
                  <a:lnTo>
                    <a:pt x="0" y="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B3D2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89" y="1226529"/>
              <a:ext cx="12180570" cy="0"/>
            </a:xfrm>
            <a:custGeom>
              <a:avLst/>
              <a:gdLst/>
              <a:ahLst/>
              <a:cxnLst/>
              <a:rect l="l" t="t" r="r" b="b"/>
              <a:pathLst>
                <a:path w="12180570">
                  <a:moveTo>
                    <a:pt x="0" y="0"/>
                  </a:moveTo>
                  <a:lnTo>
                    <a:pt x="12180354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2183288" y="1220179"/>
              <a:ext cx="10160" cy="12700"/>
            </a:xfrm>
            <a:custGeom>
              <a:avLst/>
              <a:gdLst/>
              <a:ahLst/>
              <a:cxnLst/>
              <a:rect l="l" t="t" r="r" b="b"/>
              <a:pathLst>
                <a:path w="10159" h="12700">
                  <a:moveTo>
                    <a:pt x="0" y="12700"/>
                  </a:moveTo>
                  <a:lnTo>
                    <a:pt x="9904" y="12700"/>
                  </a:lnTo>
                  <a:lnTo>
                    <a:pt x="9904" y="0"/>
                  </a:lnTo>
                  <a:lnTo>
                    <a:pt x="0" y="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312439" y="6078947"/>
              <a:ext cx="424180" cy="424180"/>
            </a:xfrm>
            <a:custGeom>
              <a:avLst/>
              <a:gdLst/>
              <a:ahLst/>
              <a:cxnLst/>
              <a:rect l="l" t="t" r="r" b="b"/>
              <a:pathLst>
                <a:path w="424179" h="424179">
                  <a:moveTo>
                    <a:pt x="211810" y="0"/>
                  </a:moveTo>
                  <a:lnTo>
                    <a:pt x="163244" y="5594"/>
                  </a:lnTo>
                  <a:lnTo>
                    <a:pt x="118661" y="21528"/>
                  </a:lnTo>
                  <a:lnTo>
                    <a:pt x="79333" y="46532"/>
                  </a:lnTo>
                  <a:lnTo>
                    <a:pt x="46532" y="79333"/>
                  </a:lnTo>
                  <a:lnTo>
                    <a:pt x="21528" y="118661"/>
                  </a:lnTo>
                  <a:lnTo>
                    <a:pt x="5594" y="163244"/>
                  </a:lnTo>
                  <a:lnTo>
                    <a:pt x="0" y="211810"/>
                  </a:lnTo>
                  <a:lnTo>
                    <a:pt x="5594" y="260376"/>
                  </a:lnTo>
                  <a:lnTo>
                    <a:pt x="21528" y="304959"/>
                  </a:lnTo>
                  <a:lnTo>
                    <a:pt x="46532" y="344287"/>
                  </a:lnTo>
                  <a:lnTo>
                    <a:pt x="79333" y="377088"/>
                  </a:lnTo>
                  <a:lnTo>
                    <a:pt x="118661" y="402092"/>
                  </a:lnTo>
                  <a:lnTo>
                    <a:pt x="163244" y="418027"/>
                  </a:lnTo>
                  <a:lnTo>
                    <a:pt x="211810" y="423621"/>
                  </a:lnTo>
                  <a:lnTo>
                    <a:pt x="260376" y="418027"/>
                  </a:lnTo>
                  <a:lnTo>
                    <a:pt x="304959" y="402092"/>
                  </a:lnTo>
                  <a:lnTo>
                    <a:pt x="344287" y="377088"/>
                  </a:lnTo>
                  <a:lnTo>
                    <a:pt x="377088" y="344287"/>
                  </a:lnTo>
                  <a:lnTo>
                    <a:pt x="402092" y="304959"/>
                  </a:lnTo>
                  <a:lnTo>
                    <a:pt x="418027" y="260376"/>
                  </a:lnTo>
                  <a:lnTo>
                    <a:pt x="423621" y="211810"/>
                  </a:lnTo>
                  <a:lnTo>
                    <a:pt x="418027" y="163244"/>
                  </a:lnTo>
                  <a:lnTo>
                    <a:pt x="402092" y="118661"/>
                  </a:lnTo>
                  <a:lnTo>
                    <a:pt x="377088" y="79333"/>
                  </a:lnTo>
                  <a:lnTo>
                    <a:pt x="344287" y="46532"/>
                  </a:lnTo>
                  <a:lnTo>
                    <a:pt x="304959" y="21528"/>
                  </a:lnTo>
                  <a:lnTo>
                    <a:pt x="260376" y="5594"/>
                  </a:lnTo>
                  <a:lnTo>
                    <a:pt x="211810" y="0"/>
                  </a:lnTo>
                  <a:close/>
                </a:path>
              </a:pathLst>
            </a:custGeom>
            <a:solidFill>
              <a:srgbClr val="1A75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422137" y="6137588"/>
              <a:ext cx="238023" cy="238150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5833427" y="170446"/>
              <a:ext cx="1226185" cy="776605"/>
            </a:xfrm>
            <a:custGeom>
              <a:avLst/>
              <a:gdLst/>
              <a:ahLst/>
              <a:cxnLst/>
              <a:rect l="l" t="t" r="r" b="b"/>
              <a:pathLst>
                <a:path w="1226184" h="776605">
                  <a:moveTo>
                    <a:pt x="386486" y="575754"/>
                  </a:moveTo>
                  <a:lnTo>
                    <a:pt x="364515" y="511124"/>
                  </a:lnTo>
                  <a:lnTo>
                    <a:pt x="333629" y="485660"/>
                  </a:lnTo>
                  <a:lnTo>
                    <a:pt x="284086" y="462572"/>
                  </a:lnTo>
                  <a:lnTo>
                    <a:pt x="215900" y="441858"/>
                  </a:lnTo>
                  <a:lnTo>
                    <a:pt x="157670" y="437857"/>
                  </a:lnTo>
                  <a:lnTo>
                    <a:pt x="114985" y="424205"/>
                  </a:lnTo>
                  <a:lnTo>
                    <a:pt x="87845" y="400888"/>
                  </a:lnTo>
                  <a:lnTo>
                    <a:pt x="76263" y="367919"/>
                  </a:lnTo>
                  <a:lnTo>
                    <a:pt x="89217" y="336397"/>
                  </a:lnTo>
                  <a:lnTo>
                    <a:pt x="105905" y="313118"/>
                  </a:lnTo>
                  <a:lnTo>
                    <a:pt x="126339" y="298107"/>
                  </a:lnTo>
                  <a:lnTo>
                    <a:pt x="150520" y="291338"/>
                  </a:lnTo>
                  <a:lnTo>
                    <a:pt x="175183" y="288861"/>
                  </a:lnTo>
                  <a:lnTo>
                    <a:pt x="240157" y="307632"/>
                  </a:lnTo>
                  <a:lnTo>
                    <a:pt x="256273" y="336245"/>
                  </a:lnTo>
                  <a:lnTo>
                    <a:pt x="271081" y="356349"/>
                  </a:lnTo>
                  <a:lnTo>
                    <a:pt x="284581" y="367957"/>
                  </a:lnTo>
                  <a:lnTo>
                    <a:pt x="296773" y="371043"/>
                  </a:lnTo>
                  <a:lnTo>
                    <a:pt x="343357" y="335013"/>
                  </a:lnTo>
                  <a:lnTo>
                    <a:pt x="309854" y="280555"/>
                  </a:lnTo>
                  <a:lnTo>
                    <a:pt x="272630" y="243001"/>
                  </a:lnTo>
                  <a:lnTo>
                    <a:pt x="231673" y="222338"/>
                  </a:lnTo>
                  <a:lnTo>
                    <a:pt x="186994" y="218567"/>
                  </a:lnTo>
                  <a:lnTo>
                    <a:pt x="181025" y="219163"/>
                  </a:lnTo>
                  <a:lnTo>
                    <a:pt x="120459" y="230035"/>
                  </a:lnTo>
                  <a:lnTo>
                    <a:pt x="72059" y="249237"/>
                  </a:lnTo>
                  <a:lnTo>
                    <a:pt x="35864" y="276745"/>
                  </a:lnTo>
                  <a:lnTo>
                    <a:pt x="11836" y="312572"/>
                  </a:lnTo>
                  <a:lnTo>
                    <a:pt x="0" y="356717"/>
                  </a:lnTo>
                  <a:lnTo>
                    <a:pt x="4406" y="400481"/>
                  </a:lnTo>
                  <a:lnTo>
                    <a:pt x="11023" y="406247"/>
                  </a:lnTo>
                  <a:lnTo>
                    <a:pt x="20701" y="432511"/>
                  </a:lnTo>
                  <a:lnTo>
                    <a:pt x="37198" y="458749"/>
                  </a:lnTo>
                  <a:lnTo>
                    <a:pt x="60528" y="484949"/>
                  </a:lnTo>
                  <a:lnTo>
                    <a:pt x="90690" y="511111"/>
                  </a:lnTo>
                  <a:lnTo>
                    <a:pt x="109918" y="509993"/>
                  </a:lnTo>
                  <a:lnTo>
                    <a:pt x="123825" y="510997"/>
                  </a:lnTo>
                  <a:lnTo>
                    <a:pt x="132435" y="514159"/>
                  </a:lnTo>
                  <a:lnTo>
                    <a:pt x="135724" y="519442"/>
                  </a:lnTo>
                  <a:lnTo>
                    <a:pt x="208064" y="527354"/>
                  </a:lnTo>
                  <a:lnTo>
                    <a:pt x="260515" y="540740"/>
                  </a:lnTo>
                  <a:lnTo>
                    <a:pt x="293077" y="559574"/>
                  </a:lnTo>
                  <a:lnTo>
                    <a:pt x="305739" y="583882"/>
                  </a:lnTo>
                  <a:lnTo>
                    <a:pt x="303326" y="626224"/>
                  </a:lnTo>
                  <a:lnTo>
                    <a:pt x="286664" y="659752"/>
                  </a:lnTo>
                  <a:lnTo>
                    <a:pt x="255752" y="684466"/>
                  </a:lnTo>
                  <a:lnTo>
                    <a:pt x="210591" y="700354"/>
                  </a:lnTo>
                  <a:lnTo>
                    <a:pt x="193497" y="699719"/>
                  </a:lnTo>
                  <a:lnTo>
                    <a:pt x="173659" y="694639"/>
                  </a:lnTo>
                  <a:lnTo>
                    <a:pt x="151053" y="685101"/>
                  </a:lnTo>
                  <a:lnTo>
                    <a:pt x="125679" y="671131"/>
                  </a:lnTo>
                  <a:lnTo>
                    <a:pt x="100799" y="637959"/>
                  </a:lnTo>
                  <a:lnTo>
                    <a:pt x="80810" y="614476"/>
                  </a:lnTo>
                  <a:lnTo>
                    <a:pt x="65709" y="600710"/>
                  </a:lnTo>
                  <a:lnTo>
                    <a:pt x="55499" y="596633"/>
                  </a:lnTo>
                  <a:lnTo>
                    <a:pt x="34264" y="612406"/>
                  </a:lnTo>
                  <a:lnTo>
                    <a:pt x="18770" y="627964"/>
                  </a:lnTo>
                  <a:lnTo>
                    <a:pt x="9042" y="643280"/>
                  </a:lnTo>
                  <a:lnTo>
                    <a:pt x="5067" y="658368"/>
                  </a:lnTo>
                  <a:lnTo>
                    <a:pt x="11430" y="657720"/>
                  </a:lnTo>
                  <a:lnTo>
                    <a:pt x="54406" y="703008"/>
                  </a:lnTo>
                  <a:lnTo>
                    <a:pt x="94691" y="737539"/>
                  </a:lnTo>
                  <a:lnTo>
                    <a:pt x="132283" y="761314"/>
                  </a:lnTo>
                  <a:lnTo>
                    <a:pt x="167182" y="774344"/>
                  </a:lnTo>
                  <a:lnTo>
                    <a:pt x="199390" y="776605"/>
                  </a:lnTo>
                  <a:lnTo>
                    <a:pt x="229806" y="767524"/>
                  </a:lnTo>
                  <a:lnTo>
                    <a:pt x="255473" y="770966"/>
                  </a:lnTo>
                  <a:lnTo>
                    <a:pt x="304711" y="742759"/>
                  </a:lnTo>
                  <a:lnTo>
                    <a:pt x="342214" y="712939"/>
                  </a:lnTo>
                  <a:lnTo>
                    <a:pt x="367969" y="681494"/>
                  </a:lnTo>
                  <a:lnTo>
                    <a:pt x="384289" y="613740"/>
                  </a:lnTo>
                  <a:lnTo>
                    <a:pt x="376047" y="595693"/>
                  </a:lnTo>
                  <a:lnTo>
                    <a:pt x="386486" y="575754"/>
                  </a:lnTo>
                  <a:close/>
                </a:path>
                <a:path w="1226184" h="776605">
                  <a:moveTo>
                    <a:pt x="714197" y="39306"/>
                  </a:moveTo>
                  <a:lnTo>
                    <a:pt x="704329" y="28257"/>
                  </a:lnTo>
                  <a:lnTo>
                    <a:pt x="699706" y="23088"/>
                  </a:lnTo>
                  <a:lnTo>
                    <a:pt x="688733" y="41871"/>
                  </a:lnTo>
                  <a:lnTo>
                    <a:pt x="700227" y="28257"/>
                  </a:lnTo>
                  <a:lnTo>
                    <a:pt x="714197" y="39306"/>
                  </a:lnTo>
                  <a:close/>
                </a:path>
                <a:path w="1226184" h="776605">
                  <a:moveTo>
                    <a:pt x="721487" y="0"/>
                  </a:moveTo>
                  <a:lnTo>
                    <a:pt x="706767" y="1485"/>
                  </a:lnTo>
                  <a:lnTo>
                    <a:pt x="708444" y="18199"/>
                  </a:lnTo>
                  <a:lnTo>
                    <a:pt x="712419" y="17792"/>
                  </a:lnTo>
                  <a:lnTo>
                    <a:pt x="721487" y="0"/>
                  </a:lnTo>
                  <a:close/>
                </a:path>
                <a:path w="1226184" h="776605">
                  <a:moveTo>
                    <a:pt x="733691" y="687857"/>
                  </a:moveTo>
                  <a:lnTo>
                    <a:pt x="731050" y="677672"/>
                  </a:lnTo>
                  <a:lnTo>
                    <a:pt x="725043" y="673849"/>
                  </a:lnTo>
                  <a:lnTo>
                    <a:pt x="714870" y="676490"/>
                  </a:lnTo>
                  <a:lnTo>
                    <a:pt x="724827" y="695579"/>
                  </a:lnTo>
                  <a:lnTo>
                    <a:pt x="728205" y="697242"/>
                  </a:lnTo>
                  <a:lnTo>
                    <a:pt x="733691" y="687857"/>
                  </a:lnTo>
                  <a:close/>
                </a:path>
                <a:path w="1226184" h="776605">
                  <a:moveTo>
                    <a:pt x="764832" y="219036"/>
                  </a:moveTo>
                  <a:lnTo>
                    <a:pt x="764197" y="212674"/>
                  </a:lnTo>
                  <a:lnTo>
                    <a:pt x="762012" y="204292"/>
                  </a:lnTo>
                  <a:lnTo>
                    <a:pt x="759574" y="194919"/>
                  </a:lnTo>
                  <a:lnTo>
                    <a:pt x="757999" y="192595"/>
                  </a:lnTo>
                  <a:lnTo>
                    <a:pt x="751700" y="183324"/>
                  </a:lnTo>
                  <a:lnTo>
                    <a:pt x="751700" y="204292"/>
                  </a:lnTo>
                  <a:lnTo>
                    <a:pt x="743826" y="221945"/>
                  </a:lnTo>
                  <a:lnTo>
                    <a:pt x="738263" y="222516"/>
                  </a:lnTo>
                  <a:lnTo>
                    <a:pt x="746125" y="204851"/>
                  </a:lnTo>
                  <a:lnTo>
                    <a:pt x="751700" y="204292"/>
                  </a:lnTo>
                  <a:lnTo>
                    <a:pt x="751700" y="183324"/>
                  </a:lnTo>
                  <a:lnTo>
                    <a:pt x="749579" y="180200"/>
                  </a:lnTo>
                  <a:lnTo>
                    <a:pt x="734212" y="168541"/>
                  </a:lnTo>
                  <a:lnTo>
                    <a:pt x="713473" y="159918"/>
                  </a:lnTo>
                  <a:lnTo>
                    <a:pt x="708152" y="166878"/>
                  </a:lnTo>
                  <a:lnTo>
                    <a:pt x="452780" y="192595"/>
                  </a:lnTo>
                  <a:lnTo>
                    <a:pt x="407885" y="203809"/>
                  </a:lnTo>
                  <a:lnTo>
                    <a:pt x="394665" y="249885"/>
                  </a:lnTo>
                  <a:lnTo>
                    <a:pt x="402424" y="260032"/>
                  </a:lnTo>
                  <a:lnTo>
                    <a:pt x="411772" y="268160"/>
                  </a:lnTo>
                  <a:lnTo>
                    <a:pt x="422732" y="274256"/>
                  </a:lnTo>
                  <a:lnTo>
                    <a:pt x="435305" y="278333"/>
                  </a:lnTo>
                  <a:lnTo>
                    <a:pt x="472605" y="261721"/>
                  </a:lnTo>
                  <a:lnTo>
                    <a:pt x="473240" y="268084"/>
                  </a:lnTo>
                  <a:lnTo>
                    <a:pt x="487426" y="261721"/>
                  </a:lnTo>
                  <a:lnTo>
                    <a:pt x="491693" y="259803"/>
                  </a:lnTo>
                  <a:lnTo>
                    <a:pt x="543242" y="261035"/>
                  </a:lnTo>
                  <a:lnTo>
                    <a:pt x="540689" y="299466"/>
                  </a:lnTo>
                  <a:lnTo>
                    <a:pt x="554736" y="311302"/>
                  </a:lnTo>
                  <a:lnTo>
                    <a:pt x="550341" y="395325"/>
                  </a:lnTo>
                  <a:lnTo>
                    <a:pt x="552310" y="414807"/>
                  </a:lnTo>
                  <a:lnTo>
                    <a:pt x="568845" y="451332"/>
                  </a:lnTo>
                  <a:lnTo>
                    <a:pt x="563118" y="458317"/>
                  </a:lnTo>
                  <a:lnTo>
                    <a:pt x="580491" y="630961"/>
                  </a:lnTo>
                  <a:lnTo>
                    <a:pt x="580542" y="695236"/>
                  </a:lnTo>
                  <a:lnTo>
                    <a:pt x="586905" y="694601"/>
                  </a:lnTo>
                  <a:lnTo>
                    <a:pt x="591134" y="712736"/>
                  </a:lnTo>
                  <a:lnTo>
                    <a:pt x="599757" y="726554"/>
                  </a:lnTo>
                  <a:lnTo>
                    <a:pt x="612775" y="736079"/>
                  </a:lnTo>
                  <a:lnTo>
                    <a:pt x="630174" y="741273"/>
                  </a:lnTo>
                  <a:lnTo>
                    <a:pt x="678967" y="711047"/>
                  </a:lnTo>
                  <a:lnTo>
                    <a:pt x="673925" y="694601"/>
                  </a:lnTo>
                  <a:lnTo>
                    <a:pt x="669404" y="679869"/>
                  </a:lnTo>
                  <a:lnTo>
                    <a:pt x="662978" y="616089"/>
                  </a:lnTo>
                  <a:lnTo>
                    <a:pt x="661479" y="601167"/>
                  </a:lnTo>
                  <a:lnTo>
                    <a:pt x="632790" y="316306"/>
                  </a:lnTo>
                  <a:lnTo>
                    <a:pt x="621347" y="259803"/>
                  </a:lnTo>
                  <a:lnTo>
                    <a:pt x="620026" y="253301"/>
                  </a:lnTo>
                  <a:lnTo>
                    <a:pt x="638467" y="245021"/>
                  </a:lnTo>
                  <a:lnTo>
                    <a:pt x="645071" y="250774"/>
                  </a:lnTo>
                  <a:lnTo>
                    <a:pt x="702221" y="245021"/>
                  </a:lnTo>
                  <a:lnTo>
                    <a:pt x="728205" y="242404"/>
                  </a:lnTo>
                  <a:lnTo>
                    <a:pt x="735215" y="248132"/>
                  </a:lnTo>
                  <a:lnTo>
                    <a:pt x="741045" y="242404"/>
                  </a:lnTo>
                  <a:lnTo>
                    <a:pt x="761288" y="222516"/>
                  </a:lnTo>
                  <a:lnTo>
                    <a:pt x="764832" y="219036"/>
                  </a:lnTo>
                  <a:close/>
                </a:path>
                <a:path w="1226184" h="776605">
                  <a:moveTo>
                    <a:pt x="786358" y="632333"/>
                  </a:moveTo>
                  <a:lnTo>
                    <a:pt x="777316" y="618375"/>
                  </a:lnTo>
                  <a:lnTo>
                    <a:pt x="774331" y="616661"/>
                  </a:lnTo>
                  <a:lnTo>
                    <a:pt x="770559" y="623062"/>
                  </a:lnTo>
                  <a:lnTo>
                    <a:pt x="773201" y="633260"/>
                  </a:lnTo>
                  <a:lnTo>
                    <a:pt x="782586" y="638733"/>
                  </a:lnTo>
                  <a:lnTo>
                    <a:pt x="786358" y="632333"/>
                  </a:lnTo>
                  <a:close/>
                </a:path>
                <a:path w="1226184" h="776605">
                  <a:moveTo>
                    <a:pt x="789495" y="57035"/>
                  </a:moveTo>
                  <a:lnTo>
                    <a:pt x="788873" y="50800"/>
                  </a:lnTo>
                  <a:lnTo>
                    <a:pt x="787946" y="41529"/>
                  </a:lnTo>
                  <a:lnTo>
                    <a:pt x="784809" y="50279"/>
                  </a:lnTo>
                  <a:lnTo>
                    <a:pt x="779640" y="50800"/>
                  </a:lnTo>
                  <a:lnTo>
                    <a:pt x="774420" y="42887"/>
                  </a:lnTo>
                  <a:lnTo>
                    <a:pt x="769251" y="43408"/>
                  </a:lnTo>
                  <a:lnTo>
                    <a:pt x="776820" y="66751"/>
                  </a:lnTo>
                  <a:lnTo>
                    <a:pt x="789495" y="57035"/>
                  </a:lnTo>
                  <a:close/>
                </a:path>
                <a:path w="1226184" h="776605">
                  <a:moveTo>
                    <a:pt x="848347" y="648055"/>
                  </a:moveTo>
                  <a:lnTo>
                    <a:pt x="846035" y="642391"/>
                  </a:lnTo>
                  <a:lnTo>
                    <a:pt x="839584" y="634199"/>
                  </a:lnTo>
                  <a:lnTo>
                    <a:pt x="834491" y="635520"/>
                  </a:lnTo>
                  <a:lnTo>
                    <a:pt x="832789" y="638505"/>
                  </a:lnTo>
                  <a:lnTo>
                    <a:pt x="834110" y="643585"/>
                  </a:lnTo>
                  <a:lnTo>
                    <a:pt x="846518" y="651179"/>
                  </a:lnTo>
                  <a:lnTo>
                    <a:pt x="848347" y="648055"/>
                  </a:lnTo>
                  <a:close/>
                </a:path>
                <a:path w="1226184" h="776605">
                  <a:moveTo>
                    <a:pt x="1225829" y="535444"/>
                  </a:moveTo>
                  <a:lnTo>
                    <a:pt x="1187577" y="155575"/>
                  </a:lnTo>
                  <a:lnTo>
                    <a:pt x="1193292" y="148564"/>
                  </a:lnTo>
                  <a:lnTo>
                    <a:pt x="1180134" y="133197"/>
                  </a:lnTo>
                  <a:lnTo>
                    <a:pt x="1168755" y="122415"/>
                  </a:lnTo>
                  <a:lnTo>
                    <a:pt x="1159141" y="116230"/>
                  </a:lnTo>
                  <a:lnTo>
                    <a:pt x="1151305" y="114630"/>
                  </a:lnTo>
                  <a:lnTo>
                    <a:pt x="1139355" y="117449"/>
                  </a:lnTo>
                  <a:lnTo>
                    <a:pt x="1127379" y="123469"/>
                  </a:lnTo>
                  <a:lnTo>
                    <a:pt x="1115377" y="132715"/>
                  </a:lnTo>
                  <a:lnTo>
                    <a:pt x="1103350" y="145173"/>
                  </a:lnTo>
                  <a:lnTo>
                    <a:pt x="1114158" y="188683"/>
                  </a:lnTo>
                  <a:lnTo>
                    <a:pt x="1116723" y="214147"/>
                  </a:lnTo>
                  <a:lnTo>
                    <a:pt x="1130109" y="410883"/>
                  </a:lnTo>
                  <a:lnTo>
                    <a:pt x="1145362" y="434657"/>
                  </a:lnTo>
                  <a:lnTo>
                    <a:pt x="1139634" y="441655"/>
                  </a:lnTo>
                  <a:lnTo>
                    <a:pt x="1143482" y="479844"/>
                  </a:lnTo>
                  <a:lnTo>
                    <a:pt x="1146022" y="513168"/>
                  </a:lnTo>
                  <a:lnTo>
                    <a:pt x="1146022" y="537159"/>
                  </a:lnTo>
                  <a:lnTo>
                    <a:pt x="1143482" y="551802"/>
                  </a:lnTo>
                  <a:lnTo>
                    <a:pt x="1138402" y="557110"/>
                  </a:lnTo>
                  <a:lnTo>
                    <a:pt x="1134313" y="579843"/>
                  </a:lnTo>
                  <a:lnTo>
                    <a:pt x="1116952" y="597535"/>
                  </a:lnTo>
                  <a:lnTo>
                    <a:pt x="1086332" y="610184"/>
                  </a:lnTo>
                  <a:lnTo>
                    <a:pt x="1042454" y="617791"/>
                  </a:lnTo>
                  <a:lnTo>
                    <a:pt x="1007427" y="603389"/>
                  </a:lnTo>
                  <a:lnTo>
                    <a:pt x="981290" y="581964"/>
                  </a:lnTo>
                  <a:lnTo>
                    <a:pt x="964031" y="553516"/>
                  </a:lnTo>
                  <a:lnTo>
                    <a:pt x="955675" y="518045"/>
                  </a:lnTo>
                  <a:lnTo>
                    <a:pt x="950544" y="467131"/>
                  </a:lnTo>
                  <a:lnTo>
                    <a:pt x="943533" y="461403"/>
                  </a:lnTo>
                  <a:lnTo>
                    <a:pt x="954379" y="441426"/>
                  </a:lnTo>
                  <a:lnTo>
                    <a:pt x="938453" y="410895"/>
                  </a:lnTo>
                  <a:lnTo>
                    <a:pt x="949248" y="390512"/>
                  </a:lnTo>
                  <a:lnTo>
                    <a:pt x="932078" y="347637"/>
                  </a:lnTo>
                  <a:lnTo>
                    <a:pt x="937437" y="345097"/>
                  </a:lnTo>
                  <a:lnTo>
                    <a:pt x="940816" y="338734"/>
                  </a:lnTo>
                  <a:lnTo>
                    <a:pt x="942200" y="328549"/>
                  </a:lnTo>
                  <a:lnTo>
                    <a:pt x="941603" y="314540"/>
                  </a:lnTo>
                  <a:lnTo>
                    <a:pt x="926947" y="168960"/>
                  </a:lnTo>
                  <a:lnTo>
                    <a:pt x="919175" y="158673"/>
                  </a:lnTo>
                  <a:lnTo>
                    <a:pt x="908735" y="151815"/>
                  </a:lnTo>
                  <a:lnTo>
                    <a:pt x="895629" y="148386"/>
                  </a:lnTo>
                  <a:lnTo>
                    <a:pt x="879868" y="148386"/>
                  </a:lnTo>
                  <a:lnTo>
                    <a:pt x="837171" y="170548"/>
                  </a:lnTo>
                  <a:lnTo>
                    <a:pt x="832523" y="184899"/>
                  </a:lnTo>
                  <a:lnTo>
                    <a:pt x="838885" y="184251"/>
                  </a:lnTo>
                  <a:lnTo>
                    <a:pt x="835736" y="216725"/>
                  </a:lnTo>
                  <a:lnTo>
                    <a:pt x="837006" y="229450"/>
                  </a:lnTo>
                  <a:lnTo>
                    <a:pt x="853541" y="265950"/>
                  </a:lnTo>
                  <a:lnTo>
                    <a:pt x="847813" y="272961"/>
                  </a:lnTo>
                  <a:lnTo>
                    <a:pt x="878420" y="576846"/>
                  </a:lnTo>
                  <a:lnTo>
                    <a:pt x="913650" y="611479"/>
                  </a:lnTo>
                  <a:lnTo>
                    <a:pt x="909599" y="631164"/>
                  </a:lnTo>
                  <a:lnTo>
                    <a:pt x="934605" y="662051"/>
                  </a:lnTo>
                  <a:lnTo>
                    <a:pt x="964234" y="682929"/>
                  </a:lnTo>
                  <a:lnTo>
                    <a:pt x="998474" y="693801"/>
                  </a:lnTo>
                  <a:lnTo>
                    <a:pt x="1037336" y="694651"/>
                  </a:lnTo>
                  <a:lnTo>
                    <a:pt x="1106944" y="687641"/>
                  </a:lnTo>
                  <a:lnTo>
                    <a:pt x="1149235" y="664260"/>
                  </a:lnTo>
                  <a:lnTo>
                    <a:pt x="1179017" y="643229"/>
                  </a:lnTo>
                  <a:lnTo>
                    <a:pt x="1196276" y="624560"/>
                  </a:lnTo>
                  <a:lnTo>
                    <a:pt x="1201013" y="608253"/>
                  </a:lnTo>
                  <a:lnTo>
                    <a:pt x="1225829" y="5354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125794" y="0"/>
              <a:ext cx="1825647" cy="897617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089735" y="0"/>
              <a:ext cx="2691179" cy="1110780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0648181" y="0"/>
              <a:ext cx="455930" cy="479425"/>
            </a:xfrm>
            <a:custGeom>
              <a:avLst/>
              <a:gdLst/>
              <a:ahLst/>
              <a:cxnLst/>
              <a:rect l="l" t="t" r="r" b="b"/>
              <a:pathLst>
                <a:path w="455929" h="479425">
                  <a:moveTo>
                    <a:pt x="91605" y="0"/>
                  </a:moveTo>
                  <a:lnTo>
                    <a:pt x="0" y="0"/>
                  </a:lnTo>
                  <a:lnTo>
                    <a:pt x="23199" y="230465"/>
                  </a:lnTo>
                  <a:lnTo>
                    <a:pt x="37652" y="242276"/>
                  </a:lnTo>
                  <a:lnTo>
                    <a:pt x="28406" y="282167"/>
                  </a:lnTo>
                  <a:lnTo>
                    <a:pt x="42859" y="293978"/>
                  </a:lnTo>
                  <a:lnTo>
                    <a:pt x="38082" y="332130"/>
                  </a:lnTo>
                  <a:lnTo>
                    <a:pt x="35525" y="367849"/>
                  </a:lnTo>
                  <a:lnTo>
                    <a:pt x="37068" y="431976"/>
                  </a:lnTo>
                  <a:lnTo>
                    <a:pt x="66238" y="465800"/>
                  </a:lnTo>
                  <a:lnTo>
                    <a:pt x="87614" y="479119"/>
                  </a:lnTo>
                  <a:lnTo>
                    <a:pt x="93989" y="478484"/>
                  </a:lnTo>
                  <a:lnTo>
                    <a:pt x="106424" y="475600"/>
                  </a:lnTo>
                  <a:lnTo>
                    <a:pt x="119878" y="469349"/>
                  </a:lnTo>
                  <a:lnTo>
                    <a:pt x="134351" y="459731"/>
                  </a:lnTo>
                  <a:lnTo>
                    <a:pt x="149844" y="446746"/>
                  </a:lnTo>
                  <a:lnTo>
                    <a:pt x="116659" y="312660"/>
                  </a:lnTo>
                  <a:lnTo>
                    <a:pt x="146275" y="283564"/>
                  </a:lnTo>
                  <a:lnTo>
                    <a:pt x="160553" y="242050"/>
                  </a:lnTo>
                  <a:lnTo>
                    <a:pt x="173536" y="212112"/>
                  </a:lnTo>
                  <a:lnTo>
                    <a:pt x="185223" y="193755"/>
                  </a:lnTo>
                  <a:lnTo>
                    <a:pt x="195615" y="186981"/>
                  </a:lnTo>
                  <a:lnTo>
                    <a:pt x="294840" y="186981"/>
                  </a:lnTo>
                  <a:lnTo>
                    <a:pt x="286305" y="177849"/>
                  </a:lnTo>
                  <a:lnTo>
                    <a:pt x="284640" y="168312"/>
                  </a:lnTo>
                  <a:lnTo>
                    <a:pt x="121815" y="168312"/>
                  </a:lnTo>
                  <a:lnTo>
                    <a:pt x="101000" y="157136"/>
                  </a:lnTo>
                  <a:lnTo>
                    <a:pt x="93024" y="14096"/>
                  </a:lnTo>
                  <a:lnTo>
                    <a:pt x="91605" y="0"/>
                  </a:lnTo>
                  <a:close/>
                </a:path>
                <a:path w="455929" h="479425">
                  <a:moveTo>
                    <a:pt x="294840" y="186981"/>
                  </a:moveTo>
                  <a:lnTo>
                    <a:pt x="195615" y="186981"/>
                  </a:lnTo>
                  <a:lnTo>
                    <a:pt x="222107" y="190753"/>
                  </a:lnTo>
                  <a:lnTo>
                    <a:pt x="247048" y="240673"/>
                  </a:lnTo>
                  <a:lnTo>
                    <a:pt x="272397" y="286134"/>
                  </a:lnTo>
                  <a:lnTo>
                    <a:pt x="298154" y="327136"/>
                  </a:lnTo>
                  <a:lnTo>
                    <a:pt x="324316" y="363676"/>
                  </a:lnTo>
                  <a:lnTo>
                    <a:pt x="342230" y="401954"/>
                  </a:lnTo>
                  <a:lnTo>
                    <a:pt x="363777" y="428416"/>
                  </a:lnTo>
                  <a:lnTo>
                    <a:pt x="388955" y="443059"/>
                  </a:lnTo>
                  <a:lnTo>
                    <a:pt x="417763" y="445883"/>
                  </a:lnTo>
                  <a:lnTo>
                    <a:pt x="455419" y="428827"/>
                  </a:lnTo>
                  <a:lnTo>
                    <a:pt x="416659" y="364008"/>
                  </a:lnTo>
                  <a:lnTo>
                    <a:pt x="382130" y="308387"/>
                  </a:lnTo>
                  <a:lnTo>
                    <a:pt x="351831" y="261961"/>
                  </a:lnTo>
                  <a:lnTo>
                    <a:pt x="325761" y="224731"/>
                  </a:lnTo>
                  <a:lnTo>
                    <a:pt x="303919" y="196694"/>
                  </a:lnTo>
                  <a:lnTo>
                    <a:pt x="294840" y="186981"/>
                  </a:lnTo>
                  <a:close/>
                </a:path>
                <a:path w="455929" h="479425">
                  <a:moveTo>
                    <a:pt x="306397" y="0"/>
                  </a:moveTo>
                  <a:lnTo>
                    <a:pt x="222368" y="0"/>
                  </a:lnTo>
                  <a:lnTo>
                    <a:pt x="207714" y="28263"/>
                  </a:lnTo>
                  <a:lnTo>
                    <a:pt x="176618" y="91564"/>
                  </a:lnTo>
                  <a:lnTo>
                    <a:pt x="141297" y="166343"/>
                  </a:lnTo>
                  <a:lnTo>
                    <a:pt x="121815" y="168312"/>
                  </a:lnTo>
                  <a:lnTo>
                    <a:pt x="284640" y="168312"/>
                  </a:lnTo>
                  <a:lnTo>
                    <a:pt x="282381" y="155370"/>
                  </a:lnTo>
                  <a:lnTo>
                    <a:pt x="275504" y="136452"/>
                  </a:lnTo>
                  <a:lnTo>
                    <a:pt x="265674" y="121094"/>
                  </a:lnTo>
                  <a:lnTo>
                    <a:pt x="252892" y="109295"/>
                  </a:lnTo>
                  <a:lnTo>
                    <a:pt x="251609" y="96557"/>
                  </a:lnTo>
                  <a:lnTo>
                    <a:pt x="274960" y="51146"/>
                  </a:lnTo>
                  <a:lnTo>
                    <a:pt x="301636" y="6852"/>
                  </a:lnTo>
                  <a:lnTo>
                    <a:pt x="306397" y="0"/>
                  </a:lnTo>
                  <a:close/>
                </a:path>
                <a:path w="455929" h="479425">
                  <a:moveTo>
                    <a:pt x="406029" y="117753"/>
                  </a:moveTo>
                  <a:lnTo>
                    <a:pt x="388337" y="117753"/>
                  </a:lnTo>
                  <a:lnTo>
                    <a:pt x="390064" y="126821"/>
                  </a:lnTo>
                  <a:lnTo>
                    <a:pt x="391652" y="126656"/>
                  </a:lnTo>
                  <a:lnTo>
                    <a:pt x="401266" y="118464"/>
                  </a:lnTo>
                  <a:lnTo>
                    <a:pt x="405823" y="118464"/>
                  </a:lnTo>
                  <a:lnTo>
                    <a:pt x="406029" y="117753"/>
                  </a:lnTo>
                  <a:close/>
                </a:path>
                <a:path w="455929" h="479425">
                  <a:moveTo>
                    <a:pt x="416301" y="114352"/>
                  </a:moveTo>
                  <a:lnTo>
                    <a:pt x="361027" y="114352"/>
                  </a:lnTo>
                  <a:lnTo>
                    <a:pt x="366609" y="115424"/>
                  </a:lnTo>
                  <a:lnTo>
                    <a:pt x="373022" y="117765"/>
                  </a:lnTo>
                  <a:lnTo>
                    <a:pt x="380260" y="121372"/>
                  </a:lnTo>
                  <a:lnTo>
                    <a:pt x="388337" y="117753"/>
                  </a:lnTo>
                  <a:lnTo>
                    <a:pt x="406029" y="117753"/>
                  </a:lnTo>
                  <a:lnTo>
                    <a:pt x="406320" y="116750"/>
                  </a:lnTo>
                  <a:lnTo>
                    <a:pt x="411291" y="116750"/>
                  </a:lnTo>
                  <a:lnTo>
                    <a:pt x="416301" y="114352"/>
                  </a:lnTo>
                  <a:close/>
                </a:path>
                <a:path w="455929" h="479425">
                  <a:moveTo>
                    <a:pt x="405823" y="118464"/>
                  </a:moveTo>
                  <a:lnTo>
                    <a:pt x="401266" y="118464"/>
                  </a:lnTo>
                  <a:lnTo>
                    <a:pt x="402574" y="119544"/>
                  </a:lnTo>
                  <a:lnTo>
                    <a:pt x="405723" y="118807"/>
                  </a:lnTo>
                  <a:lnTo>
                    <a:pt x="405823" y="118464"/>
                  </a:lnTo>
                  <a:close/>
                </a:path>
                <a:path w="455929" h="479425">
                  <a:moveTo>
                    <a:pt x="411291" y="116750"/>
                  </a:moveTo>
                  <a:lnTo>
                    <a:pt x="406320" y="116750"/>
                  </a:lnTo>
                  <a:lnTo>
                    <a:pt x="407311" y="118655"/>
                  </a:lnTo>
                  <a:lnTo>
                    <a:pt x="411291" y="116750"/>
                  </a:lnTo>
                  <a:close/>
                </a:path>
                <a:path w="455929" h="479425">
                  <a:moveTo>
                    <a:pt x="337855" y="51319"/>
                  </a:moveTo>
                  <a:lnTo>
                    <a:pt x="335429" y="55180"/>
                  </a:lnTo>
                  <a:lnTo>
                    <a:pt x="342008" y="59333"/>
                  </a:lnTo>
                  <a:lnTo>
                    <a:pt x="345551" y="62597"/>
                  </a:lnTo>
                  <a:lnTo>
                    <a:pt x="346059" y="64959"/>
                  </a:lnTo>
                  <a:lnTo>
                    <a:pt x="341842" y="66991"/>
                  </a:lnTo>
                  <a:lnTo>
                    <a:pt x="335429" y="67232"/>
                  </a:lnTo>
                  <a:lnTo>
                    <a:pt x="332571" y="68071"/>
                  </a:lnTo>
                  <a:lnTo>
                    <a:pt x="331352" y="69252"/>
                  </a:lnTo>
                  <a:lnTo>
                    <a:pt x="331784" y="70814"/>
                  </a:lnTo>
                  <a:lnTo>
                    <a:pt x="339163" y="74890"/>
                  </a:lnTo>
                  <a:lnTo>
                    <a:pt x="343062" y="77723"/>
                  </a:lnTo>
                  <a:lnTo>
                    <a:pt x="343481" y="79285"/>
                  </a:lnTo>
                  <a:lnTo>
                    <a:pt x="343595" y="80466"/>
                  </a:lnTo>
                  <a:lnTo>
                    <a:pt x="341804" y="82663"/>
                  </a:lnTo>
                  <a:lnTo>
                    <a:pt x="339188" y="83196"/>
                  </a:lnTo>
                  <a:lnTo>
                    <a:pt x="338109" y="84517"/>
                  </a:lnTo>
                  <a:lnTo>
                    <a:pt x="338591" y="86613"/>
                  </a:lnTo>
                  <a:lnTo>
                    <a:pt x="343131" y="91564"/>
                  </a:lnTo>
                  <a:lnTo>
                    <a:pt x="345652" y="95528"/>
                  </a:lnTo>
                  <a:lnTo>
                    <a:pt x="346247" y="98792"/>
                  </a:lnTo>
                  <a:lnTo>
                    <a:pt x="346364" y="99884"/>
                  </a:lnTo>
                  <a:lnTo>
                    <a:pt x="333435" y="115251"/>
                  </a:lnTo>
                  <a:lnTo>
                    <a:pt x="336864" y="117321"/>
                  </a:lnTo>
                  <a:lnTo>
                    <a:pt x="342668" y="107085"/>
                  </a:lnTo>
                  <a:lnTo>
                    <a:pt x="344611" y="106488"/>
                  </a:lnTo>
                  <a:lnTo>
                    <a:pt x="348989" y="106488"/>
                  </a:lnTo>
                  <a:lnTo>
                    <a:pt x="351977" y="103732"/>
                  </a:lnTo>
                  <a:lnTo>
                    <a:pt x="432414" y="103732"/>
                  </a:lnTo>
                  <a:lnTo>
                    <a:pt x="434743" y="99821"/>
                  </a:lnTo>
                  <a:lnTo>
                    <a:pt x="439721" y="98792"/>
                  </a:lnTo>
                  <a:lnTo>
                    <a:pt x="441753" y="94842"/>
                  </a:lnTo>
                  <a:lnTo>
                    <a:pt x="440788" y="87959"/>
                  </a:lnTo>
                  <a:lnTo>
                    <a:pt x="446541" y="86587"/>
                  </a:lnTo>
                  <a:lnTo>
                    <a:pt x="449323" y="84962"/>
                  </a:lnTo>
                  <a:lnTo>
                    <a:pt x="449145" y="83107"/>
                  </a:lnTo>
                  <a:lnTo>
                    <a:pt x="445678" y="80644"/>
                  </a:lnTo>
                  <a:lnTo>
                    <a:pt x="445957" y="71373"/>
                  </a:lnTo>
                  <a:lnTo>
                    <a:pt x="450935" y="70331"/>
                  </a:lnTo>
                  <a:lnTo>
                    <a:pt x="453171" y="68642"/>
                  </a:lnTo>
                  <a:lnTo>
                    <a:pt x="452675" y="66280"/>
                  </a:lnTo>
                  <a:lnTo>
                    <a:pt x="452504" y="64578"/>
                  </a:lnTo>
                  <a:lnTo>
                    <a:pt x="449678" y="64578"/>
                  </a:lnTo>
                  <a:lnTo>
                    <a:pt x="448840" y="58761"/>
                  </a:lnTo>
                  <a:lnTo>
                    <a:pt x="447048" y="56856"/>
                  </a:lnTo>
                  <a:lnTo>
                    <a:pt x="442477" y="56856"/>
                  </a:lnTo>
                  <a:lnTo>
                    <a:pt x="442200" y="54101"/>
                  </a:lnTo>
                  <a:lnTo>
                    <a:pt x="346160" y="54101"/>
                  </a:lnTo>
                  <a:lnTo>
                    <a:pt x="337855" y="51319"/>
                  </a:lnTo>
                  <a:close/>
                </a:path>
                <a:path w="455929" h="479425">
                  <a:moveTo>
                    <a:pt x="432414" y="103732"/>
                  </a:moveTo>
                  <a:lnTo>
                    <a:pt x="351977" y="103732"/>
                  </a:lnTo>
                  <a:lnTo>
                    <a:pt x="356282" y="114553"/>
                  </a:lnTo>
                  <a:lnTo>
                    <a:pt x="361027" y="114352"/>
                  </a:lnTo>
                  <a:lnTo>
                    <a:pt x="416301" y="114352"/>
                  </a:lnTo>
                  <a:lnTo>
                    <a:pt x="416518" y="114248"/>
                  </a:lnTo>
                  <a:lnTo>
                    <a:pt x="421014" y="110997"/>
                  </a:lnTo>
                  <a:lnTo>
                    <a:pt x="420798" y="108863"/>
                  </a:lnTo>
                  <a:lnTo>
                    <a:pt x="433945" y="108863"/>
                  </a:lnTo>
                  <a:lnTo>
                    <a:pt x="434413" y="108431"/>
                  </a:lnTo>
                  <a:lnTo>
                    <a:pt x="434044" y="104723"/>
                  </a:lnTo>
                  <a:lnTo>
                    <a:pt x="432414" y="103732"/>
                  </a:lnTo>
                  <a:close/>
                </a:path>
                <a:path w="455929" h="479425">
                  <a:moveTo>
                    <a:pt x="433945" y="108863"/>
                  </a:moveTo>
                  <a:lnTo>
                    <a:pt x="420798" y="108863"/>
                  </a:lnTo>
                  <a:lnTo>
                    <a:pt x="429790" y="110374"/>
                  </a:lnTo>
                  <a:lnTo>
                    <a:pt x="432940" y="109790"/>
                  </a:lnTo>
                  <a:lnTo>
                    <a:pt x="433945" y="108863"/>
                  </a:lnTo>
                  <a:close/>
                </a:path>
                <a:path w="455929" h="479425">
                  <a:moveTo>
                    <a:pt x="348989" y="106488"/>
                  </a:moveTo>
                  <a:lnTo>
                    <a:pt x="344611" y="106488"/>
                  </a:lnTo>
                  <a:lnTo>
                    <a:pt x="346364" y="107923"/>
                  </a:lnTo>
                  <a:lnTo>
                    <a:pt x="347557" y="107809"/>
                  </a:lnTo>
                  <a:lnTo>
                    <a:pt x="348989" y="106488"/>
                  </a:lnTo>
                  <a:close/>
                </a:path>
                <a:path w="455929" h="479425">
                  <a:moveTo>
                    <a:pt x="452396" y="63499"/>
                  </a:moveTo>
                  <a:lnTo>
                    <a:pt x="449678" y="64578"/>
                  </a:lnTo>
                  <a:lnTo>
                    <a:pt x="452504" y="64578"/>
                  </a:lnTo>
                  <a:lnTo>
                    <a:pt x="452396" y="63499"/>
                  </a:lnTo>
                  <a:close/>
                </a:path>
                <a:path w="455929" h="479425">
                  <a:moveTo>
                    <a:pt x="446427" y="56196"/>
                  </a:moveTo>
                  <a:lnTo>
                    <a:pt x="442477" y="56856"/>
                  </a:lnTo>
                  <a:lnTo>
                    <a:pt x="447048" y="56856"/>
                  </a:lnTo>
                  <a:lnTo>
                    <a:pt x="446427" y="56196"/>
                  </a:lnTo>
                  <a:close/>
                </a:path>
                <a:path w="455929" h="479425">
                  <a:moveTo>
                    <a:pt x="381720" y="20128"/>
                  </a:moveTo>
                  <a:lnTo>
                    <a:pt x="379371" y="20623"/>
                  </a:lnTo>
                  <a:lnTo>
                    <a:pt x="377809" y="21182"/>
                  </a:lnTo>
                  <a:lnTo>
                    <a:pt x="376386" y="22935"/>
                  </a:lnTo>
                  <a:lnTo>
                    <a:pt x="365706" y="26148"/>
                  </a:lnTo>
                  <a:lnTo>
                    <a:pt x="360905" y="30250"/>
                  </a:lnTo>
                  <a:lnTo>
                    <a:pt x="361947" y="35228"/>
                  </a:lnTo>
                  <a:lnTo>
                    <a:pt x="353552" y="35673"/>
                  </a:lnTo>
                  <a:lnTo>
                    <a:pt x="350453" y="39483"/>
                  </a:lnTo>
                  <a:lnTo>
                    <a:pt x="347989" y="45617"/>
                  </a:lnTo>
                  <a:lnTo>
                    <a:pt x="346160" y="54101"/>
                  </a:lnTo>
                  <a:lnTo>
                    <a:pt x="442200" y="54101"/>
                  </a:lnTo>
                  <a:lnTo>
                    <a:pt x="445093" y="53516"/>
                  </a:lnTo>
                  <a:lnTo>
                    <a:pt x="446414" y="52043"/>
                  </a:lnTo>
                  <a:lnTo>
                    <a:pt x="446173" y="49656"/>
                  </a:lnTo>
                  <a:lnTo>
                    <a:pt x="445652" y="48500"/>
                  </a:lnTo>
                  <a:lnTo>
                    <a:pt x="445504" y="46950"/>
                  </a:lnTo>
                  <a:lnTo>
                    <a:pt x="441080" y="46950"/>
                  </a:lnTo>
                  <a:lnTo>
                    <a:pt x="440204" y="40880"/>
                  </a:lnTo>
                  <a:lnTo>
                    <a:pt x="438816" y="38162"/>
                  </a:lnTo>
                  <a:lnTo>
                    <a:pt x="436572" y="38162"/>
                  </a:lnTo>
                  <a:lnTo>
                    <a:pt x="436345" y="35876"/>
                  </a:lnTo>
                  <a:lnTo>
                    <a:pt x="427504" y="35876"/>
                  </a:lnTo>
                  <a:lnTo>
                    <a:pt x="426424" y="33158"/>
                  </a:lnTo>
                  <a:lnTo>
                    <a:pt x="427842" y="30821"/>
                  </a:lnTo>
                  <a:lnTo>
                    <a:pt x="417763" y="30821"/>
                  </a:lnTo>
                  <a:lnTo>
                    <a:pt x="416785" y="25703"/>
                  </a:lnTo>
                  <a:lnTo>
                    <a:pt x="384705" y="25703"/>
                  </a:lnTo>
                  <a:lnTo>
                    <a:pt x="383498" y="21817"/>
                  </a:lnTo>
                  <a:lnTo>
                    <a:pt x="381720" y="20128"/>
                  </a:lnTo>
                  <a:close/>
                </a:path>
                <a:path w="455929" h="479425">
                  <a:moveTo>
                    <a:pt x="443938" y="46138"/>
                  </a:moveTo>
                  <a:lnTo>
                    <a:pt x="441080" y="46950"/>
                  </a:lnTo>
                  <a:lnTo>
                    <a:pt x="445504" y="46950"/>
                  </a:lnTo>
                  <a:lnTo>
                    <a:pt x="445474" y="46646"/>
                  </a:lnTo>
                  <a:lnTo>
                    <a:pt x="443938" y="46138"/>
                  </a:lnTo>
                  <a:close/>
                </a:path>
                <a:path w="455929" h="479425">
                  <a:moveTo>
                    <a:pt x="438705" y="37946"/>
                  </a:moveTo>
                  <a:lnTo>
                    <a:pt x="436572" y="38162"/>
                  </a:lnTo>
                  <a:lnTo>
                    <a:pt x="438816" y="38162"/>
                  </a:lnTo>
                  <a:lnTo>
                    <a:pt x="438705" y="37946"/>
                  </a:lnTo>
                  <a:close/>
                </a:path>
                <a:path w="455929" h="479425">
                  <a:moveTo>
                    <a:pt x="435099" y="32828"/>
                  </a:moveTo>
                  <a:lnTo>
                    <a:pt x="433270" y="33273"/>
                  </a:lnTo>
                  <a:lnTo>
                    <a:pt x="428545" y="34162"/>
                  </a:lnTo>
                  <a:lnTo>
                    <a:pt x="427504" y="35876"/>
                  </a:lnTo>
                  <a:lnTo>
                    <a:pt x="436345" y="35876"/>
                  </a:lnTo>
                  <a:lnTo>
                    <a:pt x="436203" y="34454"/>
                  </a:lnTo>
                  <a:lnTo>
                    <a:pt x="435099" y="32828"/>
                  </a:lnTo>
                  <a:close/>
                </a:path>
                <a:path w="455929" h="479425">
                  <a:moveTo>
                    <a:pt x="425662" y="25614"/>
                  </a:moveTo>
                  <a:lnTo>
                    <a:pt x="417763" y="30821"/>
                  </a:lnTo>
                  <a:lnTo>
                    <a:pt x="427842" y="30821"/>
                  </a:lnTo>
                  <a:lnTo>
                    <a:pt x="429536" y="28027"/>
                  </a:lnTo>
                  <a:lnTo>
                    <a:pt x="425662" y="25614"/>
                  </a:lnTo>
                  <a:close/>
                </a:path>
                <a:path w="455929" h="479425">
                  <a:moveTo>
                    <a:pt x="396402" y="17042"/>
                  </a:moveTo>
                  <a:lnTo>
                    <a:pt x="394319" y="17512"/>
                  </a:lnTo>
                  <a:lnTo>
                    <a:pt x="392731" y="17664"/>
                  </a:lnTo>
                  <a:lnTo>
                    <a:pt x="390890" y="18134"/>
                  </a:lnTo>
                  <a:lnTo>
                    <a:pt x="390244" y="20128"/>
                  </a:lnTo>
                  <a:lnTo>
                    <a:pt x="390265" y="21182"/>
                  </a:lnTo>
                  <a:lnTo>
                    <a:pt x="390585" y="24319"/>
                  </a:lnTo>
                  <a:lnTo>
                    <a:pt x="384705" y="25703"/>
                  </a:lnTo>
                  <a:lnTo>
                    <a:pt x="416785" y="25703"/>
                  </a:lnTo>
                  <a:lnTo>
                    <a:pt x="416607" y="24776"/>
                  </a:lnTo>
                  <a:lnTo>
                    <a:pt x="415275" y="23151"/>
                  </a:lnTo>
                  <a:lnTo>
                    <a:pt x="410156" y="23151"/>
                  </a:lnTo>
                  <a:lnTo>
                    <a:pt x="410288" y="22630"/>
                  </a:lnTo>
                  <a:lnTo>
                    <a:pt x="399246" y="22630"/>
                  </a:lnTo>
                  <a:lnTo>
                    <a:pt x="397494" y="21208"/>
                  </a:lnTo>
                  <a:lnTo>
                    <a:pt x="397468" y="18261"/>
                  </a:lnTo>
                  <a:lnTo>
                    <a:pt x="396402" y="17042"/>
                  </a:lnTo>
                  <a:close/>
                </a:path>
                <a:path w="455929" h="479425">
                  <a:moveTo>
                    <a:pt x="414474" y="22173"/>
                  </a:moveTo>
                  <a:lnTo>
                    <a:pt x="411350" y="23024"/>
                  </a:lnTo>
                  <a:lnTo>
                    <a:pt x="410156" y="23151"/>
                  </a:lnTo>
                  <a:lnTo>
                    <a:pt x="415275" y="23151"/>
                  </a:lnTo>
                  <a:lnTo>
                    <a:pt x="414474" y="22173"/>
                  </a:lnTo>
                  <a:close/>
                </a:path>
                <a:path w="455929" h="479425">
                  <a:moveTo>
                    <a:pt x="407844" y="16153"/>
                  </a:moveTo>
                  <a:lnTo>
                    <a:pt x="402358" y="21525"/>
                  </a:lnTo>
                  <a:lnTo>
                    <a:pt x="399246" y="22630"/>
                  </a:lnTo>
                  <a:lnTo>
                    <a:pt x="410288" y="22630"/>
                  </a:lnTo>
                  <a:lnTo>
                    <a:pt x="411311" y="18617"/>
                  </a:lnTo>
                  <a:lnTo>
                    <a:pt x="407844" y="161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6731710" y="6192989"/>
            <a:ext cx="159956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z="1600" b="1" dirty="0">
                <a:solidFill>
                  <a:srgbClr val="FFFFFF"/>
                </a:solidFill>
                <a:latin typeface="Helvetica"/>
                <a:cs typeface="Helvetica"/>
                <a:hlinkClick r:id="rId14"/>
              </a:rPr>
              <a:t>ww</a:t>
            </a:r>
            <a:r>
              <a:rPr sz="1600" b="1" spc="-60" dirty="0">
                <a:solidFill>
                  <a:srgbClr val="FFFFFF"/>
                </a:solidFill>
                <a:latin typeface="Helvetica"/>
                <a:cs typeface="Helvetica"/>
                <a:hlinkClick r:id="rId14"/>
              </a:rPr>
              <a:t>w</a:t>
            </a:r>
            <a:r>
              <a:rPr sz="1600" b="1" dirty="0">
                <a:solidFill>
                  <a:srgbClr val="FFFFFF"/>
                </a:solidFill>
                <a:latin typeface="Helvetica"/>
                <a:cs typeface="Helvetica"/>
                <a:hlinkClick r:id="rId14"/>
              </a:rPr>
              <a:t>.nwrc.ac.uk</a:t>
            </a:r>
            <a:endParaRPr sz="1600">
              <a:latin typeface="Helvetica"/>
              <a:cs typeface="Helvetic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9742660" y="6228479"/>
            <a:ext cx="113157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z="1600" b="1" spc="-5" dirty="0">
                <a:solidFill>
                  <a:srgbClr val="0374BB"/>
                </a:solidFill>
                <a:latin typeface="Helvetica"/>
                <a:cs typeface="Helvetica"/>
              </a:rPr>
              <a:t>#ApplyNow</a:t>
            </a:r>
            <a:endParaRPr sz="1600">
              <a:latin typeface="Helvetica"/>
              <a:cs typeface="Helvetica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86A02D8-D914-4A77-B848-C5CBD8B6718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97354" y="1754046"/>
            <a:ext cx="4457069" cy="3102423"/>
          </a:xfrm>
          <a:prstGeom prst="rect">
            <a:avLst/>
          </a:prstGeom>
        </p:spPr>
      </p:pic>
      <p:pic>
        <p:nvPicPr>
          <p:cNvPr id="29" name="Picture 28" descr="A picture containing indoor, floor&#10;&#10;Description automatically generated">
            <a:extLst>
              <a:ext uri="{FF2B5EF4-FFF2-40B4-BE49-F238E27FC236}">
                <a16:creationId xmlns:a16="http://schemas.microsoft.com/office/drawing/2014/main" id="{CFC937B2-D422-47ED-9716-901D360E6CA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037" y="1741111"/>
            <a:ext cx="4153811" cy="311535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983110A1-9732-43FA-8911-34814800D422}"/>
              </a:ext>
            </a:extLst>
          </p:cNvPr>
          <p:cNvSpPr txBox="1"/>
          <p:nvPr/>
        </p:nvSpPr>
        <p:spPr>
          <a:xfrm>
            <a:off x="3349931" y="4872525"/>
            <a:ext cx="87044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HND Art Practice at NWRC provides a route to both 2</a:t>
            </a:r>
            <a:r>
              <a:rPr lang="en-US" baseline="30000" dirty="0">
                <a:solidFill>
                  <a:schemeClr val="bg1"/>
                </a:solidFill>
              </a:rPr>
              <a:t>nd</a:t>
            </a:r>
            <a:r>
              <a:rPr lang="en-US" dirty="0">
                <a:solidFill>
                  <a:schemeClr val="bg1"/>
                </a:solidFill>
              </a:rPr>
              <a:t> and 3</a:t>
            </a:r>
            <a:r>
              <a:rPr lang="en-US" baseline="30000" dirty="0">
                <a:solidFill>
                  <a:schemeClr val="bg1"/>
                </a:solidFill>
              </a:rPr>
              <a:t>rd</a:t>
            </a:r>
            <a:r>
              <a:rPr lang="en-US" dirty="0">
                <a:solidFill>
                  <a:schemeClr val="bg1"/>
                </a:solidFill>
              </a:rPr>
              <a:t> year Fine Art Courses in Ireland and Britain and a springboard to the diverse and expanding world of contemporary art practices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3232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751" y="2010121"/>
            <a:ext cx="6219611" cy="484787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357128" y="2754693"/>
            <a:ext cx="3272154" cy="17411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299720">
              <a:lnSpc>
                <a:spcPct val="100000"/>
              </a:lnSpc>
              <a:spcBef>
                <a:spcPts val="105"/>
              </a:spcBef>
            </a:pP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The 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HND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Art Practice course at 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NWRC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has been an excellent 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experience for me,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I have grown </a:t>
            </a:r>
            <a:r>
              <a:rPr sz="1600" spc="-430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in confidence. The support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and</a:t>
            </a:r>
            <a:endParaRPr sz="1600">
              <a:latin typeface="Helvetica-Light"/>
              <a:cs typeface="Helvetica-Light"/>
            </a:endParaRPr>
          </a:p>
          <a:p>
            <a:pPr marL="12700" marR="5080">
              <a:lnSpc>
                <a:spcPct val="100000"/>
              </a:lnSpc>
              <a:spcBef>
                <a:spcPts val="40"/>
              </a:spcBef>
            </a:pP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guidance from 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my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tutors have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been </a:t>
            </a:r>
            <a:r>
              <a:rPr sz="1600" spc="-430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phenomenal, even though the 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pandemic</a:t>
            </a:r>
            <a:r>
              <a:rPr sz="1600" spc="-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restrictions.</a:t>
            </a:r>
            <a:endParaRPr sz="1600">
              <a:latin typeface="Helvetica-Light"/>
              <a:cs typeface="Helvetica-Light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12193270" cy="6505575"/>
            <a:chOff x="0" y="0"/>
            <a:chExt cx="12193270" cy="650557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3193" cy="171444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5402" y="6457835"/>
              <a:ext cx="21094" cy="4739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5402" y="5657138"/>
              <a:ext cx="2778302" cy="84809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7567"/>
              <a:ext cx="11676141" cy="1612900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412010" y="418029"/>
            <a:ext cx="5232400" cy="685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880"/>
              </a:lnSpc>
              <a:spcBef>
                <a:spcPts val="100"/>
              </a:spcBef>
            </a:pPr>
            <a:r>
              <a:rPr sz="1800" spc="-5" dirty="0"/>
              <a:t>BTEC</a:t>
            </a:r>
            <a:r>
              <a:rPr sz="1800" spc="-15" dirty="0"/>
              <a:t> </a:t>
            </a:r>
            <a:r>
              <a:rPr sz="1800" dirty="0"/>
              <a:t>Level</a:t>
            </a:r>
            <a:r>
              <a:rPr sz="1800" spc="-10" dirty="0"/>
              <a:t> </a:t>
            </a:r>
            <a:r>
              <a:rPr sz="1800" dirty="0"/>
              <a:t>5</a:t>
            </a:r>
            <a:r>
              <a:rPr sz="1800" spc="-15" dirty="0"/>
              <a:t> </a:t>
            </a:r>
            <a:r>
              <a:rPr sz="1800" spc="-5" dirty="0"/>
              <a:t>Higher</a:t>
            </a:r>
            <a:r>
              <a:rPr sz="1800" spc="-15" dirty="0"/>
              <a:t> </a:t>
            </a:r>
            <a:r>
              <a:rPr sz="1800" spc="-5" dirty="0"/>
              <a:t>National</a:t>
            </a:r>
            <a:r>
              <a:rPr sz="1800" spc="-15" dirty="0"/>
              <a:t> </a:t>
            </a:r>
            <a:r>
              <a:rPr sz="1800" spc="-5" dirty="0"/>
              <a:t>Diploma</a:t>
            </a:r>
            <a:endParaRPr sz="1800"/>
          </a:p>
          <a:p>
            <a:pPr marL="12700">
              <a:lnSpc>
                <a:spcPts val="3320"/>
              </a:lnSpc>
            </a:pPr>
            <a:r>
              <a:rPr spc="-5" dirty="0"/>
              <a:t>Art</a:t>
            </a:r>
            <a:r>
              <a:rPr spc="-30" dirty="0"/>
              <a:t> </a:t>
            </a:r>
            <a:r>
              <a:rPr spc="-5" dirty="0"/>
              <a:t>and</a:t>
            </a:r>
            <a:r>
              <a:rPr spc="-25" dirty="0"/>
              <a:t> </a:t>
            </a:r>
            <a:r>
              <a:rPr spc="-5" dirty="0"/>
              <a:t>Design</a:t>
            </a:r>
            <a:r>
              <a:rPr spc="-25" dirty="0"/>
              <a:t> </a:t>
            </a:r>
            <a:r>
              <a:rPr dirty="0"/>
              <a:t>(Art</a:t>
            </a:r>
            <a:r>
              <a:rPr spc="-20" dirty="0"/>
              <a:t> </a:t>
            </a:r>
            <a:r>
              <a:rPr dirty="0"/>
              <a:t>Practice)</a:t>
            </a:r>
          </a:p>
        </p:txBody>
      </p:sp>
      <p:grpSp>
        <p:nvGrpSpPr>
          <p:cNvPr id="10" name="object 10"/>
          <p:cNvGrpSpPr/>
          <p:nvPr/>
        </p:nvGrpSpPr>
        <p:grpSpPr>
          <a:xfrm>
            <a:off x="0" y="290650"/>
            <a:ext cx="12169775" cy="6290945"/>
            <a:chOff x="0" y="290650"/>
            <a:chExt cx="12169775" cy="6290945"/>
          </a:xfrm>
        </p:grpSpPr>
        <p:sp>
          <p:nvSpPr>
            <p:cNvPr id="11" name="object 11"/>
            <p:cNvSpPr/>
            <p:nvPr/>
          </p:nvSpPr>
          <p:spPr>
            <a:xfrm>
              <a:off x="0" y="290650"/>
              <a:ext cx="12169775" cy="12700"/>
            </a:xfrm>
            <a:custGeom>
              <a:avLst/>
              <a:gdLst/>
              <a:ahLst/>
              <a:cxnLst/>
              <a:rect l="l" t="t" r="r" b="b"/>
              <a:pathLst>
                <a:path w="12169775" h="12700">
                  <a:moveTo>
                    <a:pt x="12169749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12169749" y="12700"/>
                  </a:lnTo>
                  <a:lnTo>
                    <a:pt x="121697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0" y="1208853"/>
              <a:ext cx="12169775" cy="12700"/>
            </a:xfrm>
            <a:custGeom>
              <a:avLst/>
              <a:gdLst/>
              <a:ahLst/>
              <a:cxnLst/>
              <a:rect l="l" t="t" r="r" b="b"/>
              <a:pathLst>
                <a:path w="12169775" h="12700">
                  <a:moveTo>
                    <a:pt x="12169749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12169749" y="12700"/>
                  </a:lnTo>
                  <a:lnTo>
                    <a:pt x="12169749" y="0"/>
                  </a:lnTo>
                  <a:close/>
                </a:path>
              </a:pathLst>
            </a:custGeom>
            <a:solidFill>
              <a:srgbClr val="B3D2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24700" y="1653323"/>
              <a:ext cx="1226185" cy="776605"/>
            </a:xfrm>
            <a:custGeom>
              <a:avLst/>
              <a:gdLst/>
              <a:ahLst/>
              <a:cxnLst/>
              <a:rect l="l" t="t" r="r" b="b"/>
              <a:pathLst>
                <a:path w="1226185" h="776605">
                  <a:moveTo>
                    <a:pt x="386486" y="575754"/>
                  </a:moveTo>
                  <a:lnTo>
                    <a:pt x="364515" y="511124"/>
                  </a:lnTo>
                  <a:lnTo>
                    <a:pt x="333629" y="485660"/>
                  </a:lnTo>
                  <a:lnTo>
                    <a:pt x="284086" y="462572"/>
                  </a:lnTo>
                  <a:lnTo>
                    <a:pt x="215900" y="441858"/>
                  </a:lnTo>
                  <a:lnTo>
                    <a:pt x="157670" y="437857"/>
                  </a:lnTo>
                  <a:lnTo>
                    <a:pt x="114985" y="424205"/>
                  </a:lnTo>
                  <a:lnTo>
                    <a:pt x="87845" y="400888"/>
                  </a:lnTo>
                  <a:lnTo>
                    <a:pt x="76263" y="367931"/>
                  </a:lnTo>
                  <a:lnTo>
                    <a:pt x="89217" y="336397"/>
                  </a:lnTo>
                  <a:lnTo>
                    <a:pt x="105905" y="313118"/>
                  </a:lnTo>
                  <a:lnTo>
                    <a:pt x="126352" y="298094"/>
                  </a:lnTo>
                  <a:lnTo>
                    <a:pt x="150520" y="291338"/>
                  </a:lnTo>
                  <a:lnTo>
                    <a:pt x="175183" y="288861"/>
                  </a:lnTo>
                  <a:lnTo>
                    <a:pt x="240157" y="307632"/>
                  </a:lnTo>
                  <a:lnTo>
                    <a:pt x="256273" y="336245"/>
                  </a:lnTo>
                  <a:lnTo>
                    <a:pt x="271081" y="356362"/>
                  </a:lnTo>
                  <a:lnTo>
                    <a:pt x="284581" y="367957"/>
                  </a:lnTo>
                  <a:lnTo>
                    <a:pt x="296773" y="371043"/>
                  </a:lnTo>
                  <a:lnTo>
                    <a:pt x="343357" y="335013"/>
                  </a:lnTo>
                  <a:lnTo>
                    <a:pt x="309854" y="280555"/>
                  </a:lnTo>
                  <a:lnTo>
                    <a:pt x="272630" y="242989"/>
                  </a:lnTo>
                  <a:lnTo>
                    <a:pt x="231673" y="222326"/>
                  </a:lnTo>
                  <a:lnTo>
                    <a:pt x="186994" y="218567"/>
                  </a:lnTo>
                  <a:lnTo>
                    <a:pt x="181025" y="219163"/>
                  </a:lnTo>
                  <a:lnTo>
                    <a:pt x="120459" y="230035"/>
                  </a:lnTo>
                  <a:lnTo>
                    <a:pt x="72072" y="249224"/>
                  </a:lnTo>
                  <a:lnTo>
                    <a:pt x="35864" y="276745"/>
                  </a:lnTo>
                  <a:lnTo>
                    <a:pt x="11836" y="312572"/>
                  </a:lnTo>
                  <a:lnTo>
                    <a:pt x="0" y="356717"/>
                  </a:lnTo>
                  <a:lnTo>
                    <a:pt x="4406" y="400481"/>
                  </a:lnTo>
                  <a:lnTo>
                    <a:pt x="11023" y="406247"/>
                  </a:lnTo>
                  <a:lnTo>
                    <a:pt x="20701" y="432511"/>
                  </a:lnTo>
                  <a:lnTo>
                    <a:pt x="37198" y="458749"/>
                  </a:lnTo>
                  <a:lnTo>
                    <a:pt x="60540" y="484949"/>
                  </a:lnTo>
                  <a:lnTo>
                    <a:pt x="90690" y="511124"/>
                  </a:lnTo>
                  <a:lnTo>
                    <a:pt x="109918" y="509993"/>
                  </a:lnTo>
                  <a:lnTo>
                    <a:pt x="123825" y="510997"/>
                  </a:lnTo>
                  <a:lnTo>
                    <a:pt x="132435" y="514146"/>
                  </a:lnTo>
                  <a:lnTo>
                    <a:pt x="135724" y="519442"/>
                  </a:lnTo>
                  <a:lnTo>
                    <a:pt x="208064" y="527354"/>
                  </a:lnTo>
                  <a:lnTo>
                    <a:pt x="260515" y="540740"/>
                  </a:lnTo>
                  <a:lnTo>
                    <a:pt x="293077" y="559574"/>
                  </a:lnTo>
                  <a:lnTo>
                    <a:pt x="305739" y="583882"/>
                  </a:lnTo>
                  <a:lnTo>
                    <a:pt x="303326" y="626224"/>
                  </a:lnTo>
                  <a:lnTo>
                    <a:pt x="286664" y="659752"/>
                  </a:lnTo>
                  <a:lnTo>
                    <a:pt x="255752" y="684466"/>
                  </a:lnTo>
                  <a:lnTo>
                    <a:pt x="210591" y="700354"/>
                  </a:lnTo>
                  <a:lnTo>
                    <a:pt x="193497" y="699719"/>
                  </a:lnTo>
                  <a:lnTo>
                    <a:pt x="173659" y="694626"/>
                  </a:lnTo>
                  <a:lnTo>
                    <a:pt x="151053" y="685101"/>
                  </a:lnTo>
                  <a:lnTo>
                    <a:pt x="125679" y="671131"/>
                  </a:lnTo>
                  <a:lnTo>
                    <a:pt x="100799" y="637959"/>
                  </a:lnTo>
                  <a:lnTo>
                    <a:pt x="80810" y="614476"/>
                  </a:lnTo>
                  <a:lnTo>
                    <a:pt x="65709" y="600710"/>
                  </a:lnTo>
                  <a:lnTo>
                    <a:pt x="55499" y="596633"/>
                  </a:lnTo>
                  <a:lnTo>
                    <a:pt x="34264" y="612406"/>
                  </a:lnTo>
                  <a:lnTo>
                    <a:pt x="18783" y="627951"/>
                  </a:lnTo>
                  <a:lnTo>
                    <a:pt x="9042" y="643280"/>
                  </a:lnTo>
                  <a:lnTo>
                    <a:pt x="5067" y="658368"/>
                  </a:lnTo>
                  <a:lnTo>
                    <a:pt x="11430" y="657720"/>
                  </a:lnTo>
                  <a:lnTo>
                    <a:pt x="54406" y="703008"/>
                  </a:lnTo>
                  <a:lnTo>
                    <a:pt x="94691" y="737539"/>
                  </a:lnTo>
                  <a:lnTo>
                    <a:pt x="132283" y="761314"/>
                  </a:lnTo>
                  <a:lnTo>
                    <a:pt x="167182" y="774344"/>
                  </a:lnTo>
                  <a:lnTo>
                    <a:pt x="199390" y="776605"/>
                  </a:lnTo>
                  <a:lnTo>
                    <a:pt x="229806" y="767524"/>
                  </a:lnTo>
                  <a:lnTo>
                    <a:pt x="255473" y="770966"/>
                  </a:lnTo>
                  <a:lnTo>
                    <a:pt x="304711" y="742759"/>
                  </a:lnTo>
                  <a:lnTo>
                    <a:pt x="342214" y="712927"/>
                  </a:lnTo>
                  <a:lnTo>
                    <a:pt x="367969" y="681494"/>
                  </a:lnTo>
                  <a:lnTo>
                    <a:pt x="384289" y="613740"/>
                  </a:lnTo>
                  <a:lnTo>
                    <a:pt x="376047" y="595693"/>
                  </a:lnTo>
                  <a:lnTo>
                    <a:pt x="386486" y="575754"/>
                  </a:lnTo>
                  <a:close/>
                </a:path>
                <a:path w="1226185" h="776605">
                  <a:moveTo>
                    <a:pt x="714197" y="39306"/>
                  </a:moveTo>
                  <a:lnTo>
                    <a:pt x="704329" y="28257"/>
                  </a:lnTo>
                  <a:lnTo>
                    <a:pt x="699706" y="23088"/>
                  </a:lnTo>
                  <a:lnTo>
                    <a:pt x="688733" y="41871"/>
                  </a:lnTo>
                  <a:lnTo>
                    <a:pt x="700227" y="28257"/>
                  </a:lnTo>
                  <a:lnTo>
                    <a:pt x="714197" y="39306"/>
                  </a:lnTo>
                  <a:close/>
                </a:path>
                <a:path w="1226185" h="776605">
                  <a:moveTo>
                    <a:pt x="721487" y="0"/>
                  </a:moveTo>
                  <a:lnTo>
                    <a:pt x="706767" y="1485"/>
                  </a:lnTo>
                  <a:lnTo>
                    <a:pt x="708444" y="18199"/>
                  </a:lnTo>
                  <a:lnTo>
                    <a:pt x="712419" y="17792"/>
                  </a:lnTo>
                  <a:lnTo>
                    <a:pt x="721487" y="0"/>
                  </a:lnTo>
                  <a:close/>
                </a:path>
                <a:path w="1226185" h="776605">
                  <a:moveTo>
                    <a:pt x="733691" y="687857"/>
                  </a:moveTo>
                  <a:lnTo>
                    <a:pt x="731050" y="677672"/>
                  </a:lnTo>
                  <a:lnTo>
                    <a:pt x="725043" y="673849"/>
                  </a:lnTo>
                  <a:lnTo>
                    <a:pt x="714870" y="676490"/>
                  </a:lnTo>
                  <a:lnTo>
                    <a:pt x="724827" y="695579"/>
                  </a:lnTo>
                  <a:lnTo>
                    <a:pt x="728205" y="697242"/>
                  </a:lnTo>
                  <a:lnTo>
                    <a:pt x="733691" y="687857"/>
                  </a:lnTo>
                  <a:close/>
                </a:path>
                <a:path w="1226185" h="776605">
                  <a:moveTo>
                    <a:pt x="764832" y="219036"/>
                  </a:moveTo>
                  <a:lnTo>
                    <a:pt x="764197" y="212674"/>
                  </a:lnTo>
                  <a:lnTo>
                    <a:pt x="762012" y="204292"/>
                  </a:lnTo>
                  <a:lnTo>
                    <a:pt x="759574" y="194919"/>
                  </a:lnTo>
                  <a:lnTo>
                    <a:pt x="757999" y="192595"/>
                  </a:lnTo>
                  <a:lnTo>
                    <a:pt x="751700" y="183324"/>
                  </a:lnTo>
                  <a:lnTo>
                    <a:pt x="751700" y="204292"/>
                  </a:lnTo>
                  <a:lnTo>
                    <a:pt x="743839" y="221945"/>
                  </a:lnTo>
                  <a:lnTo>
                    <a:pt x="738263" y="222504"/>
                  </a:lnTo>
                  <a:lnTo>
                    <a:pt x="746125" y="204851"/>
                  </a:lnTo>
                  <a:lnTo>
                    <a:pt x="751700" y="204292"/>
                  </a:lnTo>
                  <a:lnTo>
                    <a:pt x="751700" y="183324"/>
                  </a:lnTo>
                  <a:lnTo>
                    <a:pt x="749579" y="180200"/>
                  </a:lnTo>
                  <a:lnTo>
                    <a:pt x="734212" y="168529"/>
                  </a:lnTo>
                  <a:lnTo>
                    <a:pt x="713473" y="159918"/>
                  </a:lnTo>
                  <a:lnTo>
                    <a:pt x="708152" y="166878"/>
                  </a:lnTo>
                  <a:lnTo>
                    <a:pt x="452780" y="192595"/>
                  </a:lnTo>
                  <a:lnTo>
                    <a:pt x="407885" y="203796"/>
                  </a:lnTo>
                  <a:lnTo>
                    <a:pt x="394665" y="249885"/>
                  </a:lnTo>
                  <a:lnTo>
                    <a:pt x="402424" y="260032"/>
                  </a:lnTo>
                  <a:lnTo>
                    <a:pt x="411772" y="268160"/>
                  </a:lnTo>
                  <a:lnTo>
                    <a:pt x="422732" y="274256"/>
                  </a:lnTo>
                  <a:lnTo>
                    <a:pt x="435305" y="278333"/>
                  </a:lnTo>
                  <a:lnTo>
                    <a:pt x="472605" y="261721"/>
                  </a:lnTo>
                  <a:lnTo>
                    <a:pt x="473240" y="268084"/>
                  </a:lnTo>
                  <a:lnTo>
                    <a:pt x="487426" y="261721"/>
                  </a:lnTo>
                  <a:lnTo>
                    <a:pt x="491693" y="259803"/>
                  </a:lnTo>
                  <a:lnTo>
                    <a:pt x="543242" y="261035"/>
                  </a:lnTo>
                  <a:lnTo>
                    <a:pt x="540689" y="299466"/>
                  </a:lnTo>
                  <a:lnTo>
                    <a:pt x="554748" y="311302"/>
                  </a:lnTo>
                  <a:lnTo>
                    <a:pt x="550341" y="395325"/>
                  </a:lnTo>
                  <a:lnTo>
                    <a:pt x="552310" y="414807"/>
                  </a:lnTo>
                  <a:lnTo>
                    <a:pt x="568845" y="451332"/>
                  </a:lnTo>
                  <a:lnTo>
                    <a:pt x="563118" y="458317"/>
                  </a:lnTo>
                  <a:lnTo>
                    <a:pt x="580491" y="630961"/>
                  </a:lnTo>
                  <a:lnTo>
                    <a:pt x="580542" y="695236"/>
                  </a:lnTo>
                  <a:lnTo>
                    <a:pt x="586905" y="694601"/>
                  </a:lnTo>
                  <a:lnTo>
                    <a:pt x="591146" y="712736"/>
                  </a:lnTo>
                  <a:lnTo>
                    <a:pt x="599770" y="726554"/>
                  </a:lnTo>
                  <a:lnTo>
                    <a:pt x="612775" y="736066"/>
                  </a:lnTo>
                  <a:lnTo>
                    <a:pt x="630174" y="741273"/>
                  </a:lnTo>
                  <a:lnTo>
                    <a:pt x="678967" y="711047"/>
                  </a:lnTo>
                  <a:lnTo>
                    <a:pt x="673925" y="694601"/>
                  </a:lnTo>
                  <a:lnTo>
                    <a:pt x="669404" y="679869"/>
                  </a:lnTo>
                  <a:lnTo>
                    <a:pt x="662978" y="616089"/>
                  </a:lnTo>
                  <a:lnTo>
                    <a:pt x="661479" y="601167"/>
                  </a:lnTo>
                  <a:lnTo>
                    <a:pt x="632790" y="316306"/>
                  </a:lnTo>
                  <a:lnTo>
                    <a:pt x="621347" y="259803"/>
                  </a:lnTo>
                  <a:lnTo>
                    <a:pt x="620026" y="253301"/>
                  </a:lnTo>
                  <a:lnTo>
                    <a:pt x="638467" y="245021"/>
                  </a:lnTo>
                  <a:lnTo>
                    <a:pt x="645071" y="250774"/>
                  </a:lnTo>
                  <a:lnTo>
                    <a:pt x="702221" y="245021"/>
                  </a:lnTo>
                  <a:lnTo>
                    <a:pt x="728205" y="242404"/>
                  </a:lnTo>
                  <a:lnTo>
                    <a:pt x="735215" y="248132"/>
                  </a:lnTo>
                  <a:lnTo>
                    <a:pt x="741045" y="242404"/>
                  </a:lnTo>
                  <a:lnTo>
                    <a:pt x="761301" y="222504"/>
                  </a:lnTo>
                  <a:lnTo>
                    <a:pt x="764832" y="219036"/>
                  </a:lnTo>
                  <a:close/>
                </a:path>
                <a:path w="1226185" h="776605">
                  <a:moveTo>
                    <a:pt x="786358" y="632333"/>
                  </a:moveTo>
                  <a:lnTo>
                    <a:pt x="777316" y="618375"/>
                  </a:lnTo>
                  <a:lnTo>
                    <a:pt x="774331" y="616661"/>
                  </a:lnTo>
                  <a:lnTo>
                    <a:pt x="770559" y="623062"/>
                  </a:lnTo>
                  <a:lnTo>
                    <a:pt x="773201" y="633260"/>
                  </a:lnTo>
                  <a:lnTo>
                    <a:pt x="782586" y="638733"/>
                  </a:lnTo>
                  <a:lnTo>
                    <a:pt x="786358" y="632333"/>
                  </a:lnTo>
                  <a:close/>
                </a:path>
                <a:path w="1226185" h="776605">
                  <a:moveTo>
                    <a:pt x="789508" y="57035"/>
                  </a:moveTo>
                  <a:lnTo>
                    <a:pt x="788885" y="50800"/>
                  </a:lnTo>
                  <a:lnTo>
                    <a:pt x="787946" y="41529"/>
                  </a:lnTo>
                  <a:lnTo>
                    <a:pt x="784809" y="50279"/>
                  </a:lnTo>
                  <a:lnTo>
                    <a:pt x="779640" y="50800"/>
                  </a:lnTo>
                  <a:lnTo>
                    <a:pt x="774420" y="42887"/>
                  </a:lnTo>
                  <a:lnTo>
                    <a:pt x="769251" y="43408"/>
                  </a:lnTo>
                  <a:lnTo>
                    <a:pt x="776820" y="66751"/>
                  </a:lnTo>
                  <a:lnTo>
                    <a:pt x="789508" y="57035"/>
                  </a:lnTo>
                  <a:close/>
                </a:path>
                <a:path w="1226185" h="776605">
                  <a:moveTo>
                    <a:pt x="848347" y="648055"/>
                  </a:moveTo>
                  <a:lnTo>
                    <a:pt x="846035" y="642391"/>
                  </a:lnTo>
                  <a:lnTo>
                    <a:pt x="839584" y="634199"/>
                  </a:lnTo>
                  <a:lnTo>
                    <a:pt x="834491" y="635520"/>
                  </a:lnTo>
                  <a:lnTo>
                    <a:pt x="832789" y="638505"/>
                  </a:lnTo>
                  <a:lnTo>
                    <a:pt x="834110" y="643585"/>
                  </a:lnTo>
                  <a:lnTo>
                    <a:pt x="846518" y="651179"/>
                  </a:lnTo>
                  <a:lnTo>
                    <a:pt x="848347" y="648055"/>
                  </a:lnTo>
                  <a:close/>
                </a:path>
                <a:path w="1226185" h="776605">
                  <a:moveTo>
                    <a:pt x="1225829" y="535432"/>
                  </a:moveTo>
                  <a:lnTo>
                    <a:pt x="1187577" y="155575"/>
                  </a:lnTo>
                  <a:lnTo>
                    <a:pt x="1193292" y="148564"/>
                  </a:lnTo>
                  <a:lnTo>
                    <a:pt x="1180134" y="133197"/>
                  </a:lnTo>
                  <a:lnTo>
                    <a:pt x="1168755" y="122415"/>
                  </a:lnTo>
                  <a:lnTo>
                    <a:pt x="1159141" y="116230"/>
                  </a:lnTo>
                  <a:lnTo>
                    <a:pt x="1151305" y="114630"/>
                  </a:lnTo>
                  <a:lnTo>
                    <a:pt x="1139355" y="117449"/>
                  </a:lnTo>
                  <a:lnTo>
                    <a:pt x="1127379" y="123469"/>
                  </a:lnTo>
                  <a:lnTo>
                    <a:pt x="1115377" y="132715"/>
                  </a:lnTo>
                  <a:lnTo>
                    <a:pt x="1103350" y="145173"/>
                  </a:lnTo>
                  <a:lnTo>
                    <a:pt x="1114158" y="188683"/>
                  </a:lnTo>
                  <a:lnTo>
                    <a:pt x="1116723" y="214147"/>
                  </a:lnTo>
                  <a:lnTo>
                    <a:pt x="1130109" y="410883"/>
                  </a:lnTo>
                  <a:lnTo>
                    <a:pt x="1145362" y="434657"/>
                  </a:lnTo>
                  <a:lnTo>
                    <a:pt x="1139634" y="441655"/>
                  </a:lnTo>
                  <a:lnTo>
                    <a:pt x="1143482" y="479844"/>
                  </a:lnTo>
                  <a:lnTo>
                    <a:pt x="1146035" y="513168"/>
                  </a:lnTo>
                  <a:lnTo>
                    <a:pt x="1146035" y="537159"/>
                  </a:lnTo>
                  <a:lnTo>
                    <a:pt x="1143482" y="551802"/>
                  </a:lnTo>
                  <a:lnTo>
                    <a:pt x="1138402" y="557110"/>
                  </a:lnTo>
                  <a:lnTo>
                    <a:pt x="1134313" y="579843"/>
                  </a:lnTo>
                  <a:lnTo>
                    <a:pt x="1116952" y="597535"/>
                  </a:lnTo>
                  <a:lnTo>
                    <a:pt x="1086332" y="610184"/>
                  </a:lnTo>
                  <a:lnTo>
                    <a:pt x="1042454" y="617791"/>
                  </a:lnTo>
                  <a:lnTo>
                    <a:pt x="1007427" y="603389"/>
                  </a:lnTo>
                  <a:lnTo>
                    <a:pt x="981290" y="581964"/>
                  </a:lnTo>
                  <a:lnTo>
                    <a:pt x="964031" y="553516"/>
                  </a:lnTo>
                  <a:lnTo>
                    <a:pt x="955675" y="518045"/>
                  </a:lnTo>
                  <a:lnTo>
                    <a:pt x="950544" y="467131"/>
                  </a:lnTo>
                  <a:lnTo>
                    <a:pt x="943533" y="461403"/>
                  </a:lnTo>
                  <a:lnTo>
                    <a:pt x="954379" y="441426"/>
                  </a:lnTo>
                  <a:lnTo>
                    <a:pt x="938453" y="410895"/>
                  </a:lnTo>
                  <a:lnTo>
                    <a:pt x="949248" y="390512"/>
                  </a:lnTo>
                  <a:lnTo>
                    <a:pt x="932078" y="347637"/>
                  </a:lnTo>
                  <a:lnTo>
                    <a:pt x="937437" y="345097"/>
                  </a:lnTo>
                  <a:lnTo>
                    <a:pt x="940816" y="338734"/>
                  </a:lnTo>
                  <a:lnTo>
                    <a:pt x="942200" y="328549"/>
                  </a:lnTo>
                  <a:lnTo>
                    <a:pt x="941603" y="314540"/>
                  </a:lnTo>
                  <a:lnTo>
                    <a:pt x="926947" y="168960"/>
                  </a:lnTo>
                  <a:lnTo>
                    <a:pt x="919175" y="158673"/>
                  </a:lnTo>
                  <a:lnTo>
                    <a:pt x="908735" y="151815"/>
                  </a:lnTo>
                  <a:lnTo>
                    <a:pt x="895629" y="148386"/>
                  </a:lnTo>
                  <a:lnTo>
                    <a:pt x="879868" y="148386"/>
                  </a:lnTo>
                  <a:lnTo>
                    <a:pt x="837171" y="170548"/>
                  </a:lnTo>
                  <a:lnTo>
                    <a:pt x="832523" y="184899"/>
                  </a:lnTo>
                  <a:lnTo>
                    <a:pt x="838885" y="184251"/>
                  </a:lnTo>
                  <a:lnTo>
                    <a:pt x="835736" y="216725"/>
                  </a:lnTo>
                  <a:lnTo>
                    <a:pt x="837006" y="229450"/>
                  </a:lnTo>
                  <a:lnTo>
                    <a:pt x="853541" y="265950"/>
                  </a:lnTo>
                  <a:lnTo>
                    <a:pt x="847813" y="272961"/>
                  </a:lnTo>
                  <a:lnTo>
                    <a:pt x="878420" y="576846"/>
                  </a:lnTo>
                  <a:lnTo>
                    <a:pt x="913650" y="611466"/>
                  </a:lnTo>
                  <a:lnTo>
                    <a:pt x="909599" y="631164"/>
                  </a:lnTo>
                  <a:lnTo>
                    <a:pt x="934605" y="662051"/>
                  </a:lnTo>
                  <a:lnTo>
                    <a:pt x="964234" y="682929"/>
                  </a:lnTo>
                  <a:lnTo>
                    <a:pt x="998474" y="693801"/>
                  </a:lnTo>
                  <a:lnTo>
                    <a:pt x="1037336" y="694651"/>
                  </a:lnTo>
                  <a:lnTo>
                    <a:pt x="1106944" y="687641"/>
                  </a:lnTo>
                  <a:lnTo>
                    <a:pt x="1149235" y="664248"/>
                  </a:lnTo>
                  <a:lnTo>
                    <a:pt x="1179017" y="643229"/>
                  </a:lnTo>
                  <a:lnTo>
                    <a:pt x="1196276" y="624560"/>
                  </a:lnTo>
                  <a:lnTo>
                    <a:pt x="1201013" y="608253"/>
                  </a:lnTo>
                  <a:lnTo>
                    <a:pt x="1225829" y="5354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17067" y="1424778"/>
              <a:ext cx="1825649" cy="95571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732539" y="1221549"/>
              <a:ext cx="2807611" cy="98847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794243" y="417485"/>
              <a:ext cx="4986671" cy="6163753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8957753" y="5672315"/>
            <a:ext cx="1599565" cy="688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600" b="1" spc="-5" dirty="0">
                <a:solidFill>
                  <a:srgbClr val="FFFFFF"/>
                </a:solidFill>
                <a:latin typeface="Helvetica"/>
                <a:cs typeface="Helvetica"/>
                <a:hlinkClick r:id="rId10"/>
              </a:rPr>
              <a:t>www.nwrc.ac.uk</a:t>
            </a:r>
            <a:endParaRPr sz="1600">
              <a:latin typeface="Helvetica"/>
              <a:cs typeface="Helvetica"/>
            </a:endParaRPr>
          </a:p>
          <a:p>
            <a:pPr marL="55244" algn="ctr">
              <a:lnSpc>
                <a:spcPct val="100000"/>
              </a:lnSpc>
              <a:spcBef>
                <a:spcPts val="1380"/>
              </a:spcBef>
            </a:pPr>
            <a:r>
              <a:rPr sz="1600" b="1" spc="-5" dirty="0">
                <a:solidFill>
                  <a:srgbClr val="0374BB"/>
                </a:solidFill>
                <a:latin typeface="Helvetica"/>
                <a:cs typeface="Helvetica"/>
              </a:rPr>
              <a:t>#ApplyNow</a:t>
            </a:r>
            <a:endParaRPr sz="1600">
              <a:latin typeface="Helvetica"/>
              <a:cs typeface="Helvetic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404997" y="1477617"/>
            <a:ext cx="3465829" cy="17411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459105">
              <a:lnSpc>
                <a:spcPct val="100000"/>
              </a:lnSpc>
              <a:spcBef>
                <a:spcPts val="105"/>
              </a:spcBef>
            </a:pP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‘The 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HND ART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Practice course 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has prepared 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me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 to successfully</a:t>
            </a:r>
            <a:endParaRPr sz="1600">
              <a:latin typeface="Helvetica-Light"/>
              <a:cs typeface="Helvetica-Light"/>
            </a:endParaRPr>
          </a:p>
          <a:p>
            <a:pPr marL="12700" marR="5080">
              <a:lnSpc>
                <a:spcPct val="100000"/>
              </a:lnSpc>
              <a:spcBef>
                <a:spcPts val="20"/>
              </a:spcBef>
            </a:pP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apply and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select the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correct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Degree 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pathway for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a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future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career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within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The </a:t>
            </a:r>
            <a:r>
              <a:rPr sz="1600" spc="-430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Creative</a:t>
            </a:r>
            <a:r>
              <a:rPr sz="1600" spc="80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Industries.</a:t>
            </a:r>
            <a:r>
              <a:rPr sz="1600" spc="80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It</a:t>
            </a:r>
            <a:r>
              <a:rPr sz="1600" spc="80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has</a:t>
            </a:r>
            <a:r>
              <a:rPr sz="1600" spc="80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enabled 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me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to meet amazing people that </a:t>
            </a:r>
            <a:r>
              <a:rPr sz="1600" spc="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share</a:t>
            </a:r>
            <a:r>
              <a:rPr sz="1600" spc="-5" dirty="0">
                <a:solidFill>
                  <a:srgbClr val="FFFFFF"/>
                </a:solidFill>
                <a:latin typeface="Helvetica-Light"/>
                <a:cs typeface="Helvetica-Light"/>
              </a:rPr>
              <a:t> </a:t>
            </a:r>
            <a:r>
              <a:rPr sz="1600" dirty="0">
                <a:solidFill>
                  <a:srgbClr val="FFFFFF"/>
                </a:solidFill>
                <a:latin typeface="Helvetica-Light"/>
                <a:cs typeface="Helvetica-Light"/>
              </a:rPr>
              <a:t>similar interests.’</a:t>
            </a:r>
            <a:endParaRPr sz="1600">
              <a:latin typeface="Helvetica-Light"/>
              <a:cs typeface="Helvetica-Light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3489197" y="290650"/>
            <a:ext cx="8704580" cy="6558915"/>
            <a:chOff x="3489197" y="290650"/>
            <a:chExt cx="8704580" cy="6558915"/>
          </a:xfrm>
        </p:grpSpPr>
        <p:sp>
          <p:nvSpPr>
            <p:cNvPr id="20" name="object 20"/>
            <p:cNvSpPr/>
            <p:nvPr/>
          </p:nvSpPr>
          <p:spPr>
            <a:xfrm>
              <a:off x="12155095" y="1115998"/>
              <a:ext cx="38100" cy="282575"/>
            </a:xfrm>
            <a:custGeom>
              <a:avLst/>
              <a:gdLst/>
              <a:ahLst/>
              <a:cxnLst/>
              <a:rect l="l" t="t" r="r" b="b"/>
              <a:pathLst>
                <a:path w="38100" h="282575">
                  <a:moveTo>
                    <a:pt x="38098" y="0"/>
                  </a:moveTo>
                  <a:lnTo>
                    <a:pt x="0" y="0"/>
                  </a:lnTo>
                  <a:lnTo>
                    <a:pt x="0" y="282422"/>
                  </a:lnTo>
                  <a:lnTo>
                    <a:pt x="20786" y="278352"/>
                  </a:lnTo>
                  <a:lnTo>
                    <a:pt x="34391" y="276478"/>
                  </a:lnTo>
                  <a:lnTo>
                    <a:pt x="38098" y="277309"/>
                  </a:lnTo>
                  <a:lnTo>
                    <a:pt x="38098" y="0"/>
                  </a:lnTo>
                  <a:close/>
                </a:path>
              </a:pathLst>
            </a:custGeom>
            <a:solidFill>
              <a:srgbClr val="EC1B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048972" y="997768"/>
              <a:ext cx="144221" cy="93634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2173099" y="290650"/>
              <a:ext cx="20320" cy="12700"/>
            </a:xfrm>
            <a:custGeom>
              <a:avLst/>
              <a:gdLst/>
              <a:ahLst/>
              <a:cxnLst/>
              <a:rect l="l" t="t" r="r" b="b"/>
              <a:pathLst>
                <a:path w="20320" h="12700">
                  <a:moveTo>
                    <a:pt x="0" y="12700"/>
                  </a:moveTo>
                  <a:lnTo>
                    <a:pt x="20094" y="12700"/>
                  </a:lnTo>
                  <a:lnTo>
                    <a:pt x="20094" y="0"/>
                  </a:lnTo>
                  <a:lnTo>
                    <a:pt x="0" y="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2173099" y="1208853"/>
              <a:ext cx="20320" cy="12700"/>
            </a:xfrm>
            <a:custGeom>
              <a:avLst/>
              <a:gdLst/>
              <a:ahLst/>
              <a:cxnLst/>
              <a:rect l="l" t="t" r="r" b="b"/>
              <a:pathLst>
                <a:path w="20320" h="12700">
                  <a:moveTo>
                    <a:pt x="0" y="12700"/>
                  </a:moveTo>
                  <a:lnTo>
                    <a:pt x="20094" y="12700"/>
                  </a:lnTo>
                  <a:lnTo>
                    <a:pt x="20094" y="0"/>
                  </a:lnTo>
                  <a:lnTo>
                    <a:pt x="0" y="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B3D2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723354" y="4850079"/>
              <a:ext cx="1434160" cy="199911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489197" y="4850079"/>
              <a:ext cx="1434147" cy="199911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3270" cy="6858000"/>
            <a:chOff x="0" y="0"/>
            <a:chExt cx="1219327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85942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384777" y="4703394"/>
              <a:ext cx="1808416" cy="215460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235" cy="633983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1139912" y="4637356"/>
              <a:ext cx="527050" cy="391160"/>
            </a:xfrm>
            <a:custGeom>
              <a:avLst/>
              <a:gdLst/>
              <a:ahLst/>
              <a:cxnLst/>
              <a:rect l="l" t="t" r="r" b="b"/>
              <a:pathLst>
                <a:path w="527050" h="391160">
                  <a:moveTo>
                    <a:pt x="198310" y="0"/>
                  </a:moveTo>
                  <a:lnTo>
                    <a:pt x="0" y="0"/>
                  </a:lnTo>
                  <a:lnTo>
                    <a:pt x="0" y="182994"/>
                  </a:lnTo>
                  <a:lnTo>
                    <a:pt x="109232" y="182994"/>
                  </a:lnTo>
                  <a:lnTo>
                    <a:pt x="109321" y="197877"/>
                  </a:lnTo>
                  <a:lnTo>
                    <a:pt x="98094" y="241452"/>
                  </a:lnTo>
                  <a:lnTo>
                    <a:pt x="62263" y="287724"/>
                  </a:lnTo>
                  <a:lnTo>
                    <a:pt x="3467" y="317995"/>
                  </a:lnTo>
                  <a:lnTo>
                    <a:pt x="3467" y="391058"/>
                  </a:lnTo>
                  <a:lnTo>
                    <a:pt x="48282" y="379276"/>
                  </a:lnTo>
                  <a:lnTo>
                    <a:pt x="87401" y="362010"/>
                  </a:lnTo>
                  <a:lnTo>
                    <a:pt x="120824" y="339262"/>
                  </a:lnTo>
                  <a:lnTo>
                    <a:pt x="148551" y="311035"/>
                  </a:lnTo>
                  <a:lnTo>
                    <a:pt x="170315" y="277553"/>
                  </a:lnTo>
                  <a:lnTo>
                    <a:pt x="185866" y="239020"/>
                  </a:lnTo>
                  <a:lnTo>
                    <a:pt x="195198" y="195439"/>
                  </a:lnTo>
                  <a:lnTo>
                    <a:pt x="198310" y="146811"/>
                  </a:lnTo>
                  <a:lnTo>
                    <a:pt x="198310" y="0"/>
                  </a:lnTo>
                  <a:close/>
                </a:path>
                <a:path w="527050" h="391160">
                  <a:moveTo>
                    <a:pt x="526732" y="0"/>
                  </a:moveTo>
                  <a:lnTo>
                    <a:pt x="328434" y="0"/>
                  </a:lnTo>
                  <a:lnTo>
                    <a:pt x="328434" y="182994"/>
                  </a:lnTo>
                  <a:lnTo>
                    <a:pt x="437667" y="182994"/>
                  </a:lnTo>
                  <a:lnTo>
                    <a:pt x="437055" y="198746"/>
                  </a:lnTo>
                  <a:lnTo>
                    <a:pt x="427875" y="238671"/>
                  </a:lnTo>
                  <a:lnTo>
                    <a:pt x="391971" y="287381"/>
                  </a:lnTo>
                  <a:lnTo>
                    <a:pt x="331901" y="317995"/>
                  </a:lnTo>
                  <a:lnTo>
                    <a:pt x="331901" y="391058"/>
                  </a:lnTo>
                  <a:lnTo>
                    <a:pt x="377707" y="378906"/>
                  </a:lnTo>
                  <a:lnTo>
                    <a:pt x="417360" y="361230"/>
                  </a:lnTo>
                  <a:lnTo>
                    <a:pt x="450859" y="338028"/>
                  </a:lnTo>
                  <a:lnTo>
                    <a:pt x="478205" y="309295"/>
                  </a:lnTo>
                  <a:lnTo>
                    <a:pt x="499439" y="275531"/>
                  </a:lnTo>
                  <a:lnTo>
                    <a:pt x="514604" y="237197"/>
                  </a:lnTo>
                  <a:lnTo>
                    <a:pt x="523700" y="194292"/>
                  </a:lnTo>
                  <a:lnTo>
                    <a:pt x="526732" y="146811"/>
                  </a:lnTo>
                  <a:lnTo>
                    <a:pt x="526732" y="0"/>
                  </a:lnTo>
                  <a:close/>
                </a:path>
              </a:pathLst>
            </a:custGeom>
            <a:solidFill>
              <a:srgbClr val="069D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623506" y="5909892"/>
              <a:ext cx="152400" cy="31750"/>
            </a:xfrm>
            <a:custGeom>
              <a:avLst/>
              <a:gdLst/>
              <a:ahLst/>
              <a:cxnLst/>
              <a:rect l="l" t="t" r="r" b="b"/>
              <a:pathLst>
                <a:path w="152400" h="31750">
                  <a:moveTo>
                    <a:pt x="150952" y="0"/>
                  </a:moveTo>
                  <a:lnTo>
                    <a:pt x="0" y="5854"/>
                  </a:lnTo>
                  <a:lnTo>
                    <a:pt x="1562" y="31368"/>
                  </a:lnTo>
                  <a:lnTo>
                    <a:pt x="151980" y="8254"/>
                  </a:lnTo>
                  <a:lnTo>
                    <a:pt x="150952" y="0"/>
                  </a:lnTo>
                  <a:close/>
                </a:path>
              </a:pathLst>
            </a:custGeom>
            <a:solidFill>
              <a:srgbClr val="EC1B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12193194" cy="171444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0" y="290650"/>
              <a:ext cx="12160250" cy="12700"/>
            </a:xfrm>
            <a:custGeom>
              <a:avLst/>
              <a:gdLst/>
              <a:ahLst/>
              <a:cxnLst/>
              <a:rect l="l" t="t" r="r" b="b"/>
              <a:pathLst>
                <a:path w="12160250" h="12700">
                  <a:moveTo>
                    <a:pt x="12160253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12160253" y="12700"/>
                  </a:lnTo>
                  <a:lnTo>
                    <a:pt x="1216025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0" y="1208853"/>
              <a:ext cx="12160250" cy="12700"/>
            </a:xfrm>
            <a:custGeom>
              <a:avLst/>
              <a:gdLst/>
              <a:ahLst/>
              <a:cxnLst/>
              <a:rect l="l" t="t" r="r" b="b"/>
              <a:pathLst>
                <a:path w="12160250" h="12700">
                  <a:moveTo>
                    <a:pt x="12160253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12160253" y="12700"/>
                  </a:lnTo>
                  <a:lnTo>
                    <a:pt x="12160253" y="0"/>
                  </a:lnTo>
                  <a:close/>
                </a:path>
              </a:pathLst>
            </a:custGeom>
            <a:solidFill>
              <a:srgbClr val="B3D2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862895" y="708596"/>
              <a:ext cx="1226185" cy="776605"/>
            </a:xfrm>
            <a:custGeom>
              <a:avLst/>
              <a:gdLst/>
              <a:ahLst/>
              <a:cxnLst/>
              <a:rect l="l" t="t" r="r" b="b"/>
              <a:pathLst>
                <a:path w="1226185" h="776605">
                  <a:moveTo>
                    <a:pt x="386486" y="575754"/>
                  </a:moveTo>
                  <a:lnTo>
                    <a:pt x="364502" y="511124"/>
                  </a:lnTo>
                  <a:lnTo>
                    <a:pt x="333616" y="485648"/>
                  </a:lnTo>
                  <a:lnTo>
                    <a:pt x="284073" y="462572"/>
                  </a:lnTo>
                  <a:lnTo>
                    <a:pt x="215900" y="441858"/>
                  </a:lnTo>
                  <a:lnTo>
                    <a:pt x="157657" y="437857"/>
                  </a:lnTo>
                  <a:lnTo>
                    <a:pt x="114973" y="424192"/>
                  </a:lnTo>
                  <a:lnTo>
                    <a:pt x="87845" y="400888"/>
                  </a:lnTo>
                  <a:lnTo>
                    <a:pt x="76263" y="367931"/>
                  </a:lnTo>
                  <a:lnTo>
                    <a:pt x="89204" y="336397"/>
                  </a:lnTo>
                  <a:lnTo>
                    <a:pt x="105905" y="313118"/>
                  </a:lnTo>
                  <a:lnTo>
                    <a:pt x="126339" y="298094"/>
                  </a:lnTo>
                  <a:lnTo>
                    <a:pt x="150520" y="291338"/>
                  </a:lnTo>
                  <a:lnTo>
                    <a:pt x="175183" y="288861"/>
                  </a:lnTo>
                  <a:lnTo>
                    <a:pt x="240157" y="307632"/>
                  </a:lnTo>
                  <a:lnTo>
                    <a:pt x="256260" y="336245"/>
                  </a:lnTo>
                  <a:lnTo>
                    <a:pt x="271068" y="356349"/>
                  </a:lnTo>
                  <a:lnTo>
                    <a:pt x="284568" y="367957"/>
                  </a:lnTo>
                  <a:lnTo>
                    <a:pt x="296773" y="371043"/>
                  </a:lnTo>
                  <a:lnTo>
                    <a:pt x="343357" y="335013"/>
                  </a:lnTo>
                  <a:lnTo>
                    <a:pt x="309854" y="280555"/>
                  </a:lnTo>
                  <a:lnTo>
                    <a:pt x="272618" y="242989"/>
                  </a:lnTo>
                  <a:lnTo>
                    <a:pt x="231673" y="222326"/>
                  </a:lnTo>
                  <a:lnTo>
                    <a:pt x="186994" y="218567"/>
                  </a:lnTo>
                  <a:lnTo>
                    <a:pt x="181025" y="219163"/>
                  </a:lnTo>
                  <a:lnTo>
                    <a:pt x="120446" y="230035"/>
                  </a:lnTo>
                  <a:lnTo>
                    <a:pt x="72059" y="249224"/>
                  </a:lnTo>
                  <a:lnTo>
                    <a:pt x="35852" y="276733"/>
                  </a:lnTo>
                  <a:lnTo>
                    <a:pt x="11836" y="312572"/>
                  </a:lnTo>
                  <a:lnTo>
                    <a:pt x="0" y="356717"/>
                  </a:lnTo>
                  <a:lnTo>
                    <a:pt x="4406" y="400481"/>
                  </a:lnTo>
                  <a:lnTo>
                    <a:pt x="11023" y="406247"/>
                  </a:lnTo>
                  <a:lnTo>
                    <a:pt x="20688" y="432511"/>
                  </a:lnTo>
                  <a:lnTo>
                    <a:pt x="37198" y="458749"/>
                  </a:lnTo>
                  <a:lnTo>
                    <a:pt x="60528" y="484949"/>
                  </a:lnTo>
                  <a:lnTo>
                    <a:pt x="90690" y="511124"/>
                  </a:lnTo>
                  <a:lnTo>
                    <a:pt x="109905" y="509993"/>
                  </a:lnTo>
                  <a:lnTo>
                    <a:pt x="123825" y="510997"/>
                  </a:lnTo>
                  <a:lnTo>
                    <a:pt x="132422" y="514146"/>
                  </a:lnTo>
                  <a:lnTo>
                    <a:pt x="135724" y="519442"/>
                  </a:lnTo>
                  <a:lnTo>
                    <a:pt x="208064" y="527354"/>
                  </a:lnTo>
                  <a:lnTo>
                    <a:pt x="260515" y="540727"/>
                  </a:lnTo>
                  <a:lnTo>
                    <a:pt x="293065" y="559574"/>
                  </a:lnTo>
                  <a:lnTo>
                    <a:pt x="305739" y="583882"/>
                  </a:lnTo>
                  <a:lnTo>
                    <a:pt x="303314" y="626224"/>
                  </a:lnTo>
                  <a:lnTo>
                    <a:pt x="286651" y="659752"/>
                  </a:lnTo>
                  <a:lnTo>
                    <a:pt x="255752" y="684466"/>
                  </a:lnTo>
                  <a:lnTo>
                    <a:pt x="210591" y="700354"/>
                  </a:lnTo>
                  <a:lnTo>
                    <a:pt x="193497" y="699719"/>
                  </a:lnTo>
                  <a:lnTo>
                    <a:pt x="173647" y="694626"/>
                  </a:lnTo>
                  <a:lnTo>
                    <a:pt x="151041" y="685101"/>
                  </a:lnTo>
                  <a:lnTo>
                    <a:pt x="125679" y="671131"/>
                  </a:lnTo>
                  <a:lnTo>
                    <a:pt x="100787" y="637946"/>
                  </a:lnTo>
                  <a:lnTo>
                    <a:pt x="80797" y="614476"/>
                  </a:lnTo>
                  <a:lnTo>
                    <a:pt x="65697" y="600710"/>
                  </a:lnTo>
                  <a:lnTo>
                    <a:pt x="55499" y="596633"/>
                  </a:lnTo>
                  <a:lnTo>
                    <a:pt x="34251" y="612406"/>
                  </a:lnTo>
                  <a:lnTo>
                    <a:pt x="18770" y="627951"/>
                  </a:lnTo>
                  <a:lnTo>
                    <a:pt x="9042" y="643280"/>
                  </a:lnTo>
                  <a:lnTo>
                    <a:pt x="5067" y="658368"/>
                  </a:lnTo>
                  <a:lnTo>
                    <a:pt x="11417" y="657720"/>
                  </a:lnTo>
                  <a:lnTo>
                    <a:pt x="54394" y="703008"/>
                  </a:lnTo>
                  <a:lnTo>
                    <a:pt x="94678" y="737539"/>
                  </a:lnTo>
                  <a:lnTo>
                    <a:pt x="132270" y="761314"/>
                  </a:lnTo>
                  <a:lnTo>
                    <a:pt x="167170" y="774344"/>
                  </a:lnTo>
                  <a:lnTo>
                    <a:pt x="199390" y="776605"/>
                  </a:lnTo>
                  <a:lnTo>
                    <a:pt x="229806" y="767524"/>
                  </a:lnTo>
                  <a:lnTo>
                    <a:pt x="255473" y="770966"/>
                  </a:lnTo>
                  <a:lnTo>
                    <a:pt x="304698" y="742759"/>
                  </a:lnTo>
                  <a:lnTo>
                    <a:pt x="342201" y="712927"/>
                  </a:lnTo>
                  <a:lnTo>
                    <a:pt x="367969" y="681482"/>
                  </a:lnTo>
                  <a:lnTo>
                    <a:pt x="384289" y="613740"/>
                  </a:lnTo>
                  <a:lnTo>
                    <a:pt x="376047" y="595693"/>
                  </a:lnTo>
                  <a:lnTo>
                    <a:pt x="386486" y="575754"/>
                  </a:lnTo>
                  <a:close/>
                </a:path>
                <a:path w="1226185" h="776605">
                  <a:moveTo>
                    <a:pt x="714197" y="39306"/>
                  </a:moveTo>
                  <a:lnTo>
                    <a:pt x="704316" y="28257"/>
                  </a:lnTo>
                  <a:lnTo>
                    <a:pt x="699706" y="23088"/>
                  </a:lnTo>
                  <a:lnTo>
                    <a:pt x="688733" y="41871"/>
                  </a:lnTo>
                  <a:lnTo>
                    <a:pt x="700227" y="28257"/>
                  </a:lnTo>
                  <a:lnTo>
                    <a:pt x="714197" y="39306"/>
                  </a:lnTo>
                  <a:close/>
                </a:path>
                <a:path w="1226185" h="776605">
                  <a:moveTo>
                    <a:pt x="721487" y="0"/>
                  </a:moveTo>
                  <a:lnTo>
                    <a:pt x="706767" y="1485"/>
                  </a:lnTo>
                  <a:lnTo>
                    <a:pt x="708444" y="18199"/>
                  </a:lnTo>
                  <a:lnTo>
                    <a:pt x="712419" y="17792"/>
                  </a:lnTo>
                  <a:lnTo>
                    <a:pt x="721487" y="0"/>
                  </a:lnTo>
                  <a:close/>
                </a:path>
                <a:path w="1226185" h="776605">
                  <a:moveTo>
                    <a:pt x="733691" y="687857"/>
                  </a:moveTo>
                  <a:lnTo>
                    <a:pt x="731050" y="677672"/>
                  </a:lnTo>
                  <a:lnTo>
                    <a:pt x="725043" y="673849"/>
                  </a:lnTo>
                  <a:lnTo>
                    <a:pt x="714870" y="676490"/>
                  </a:lnTo>
                  <a:lnTo>
                    <a:pt x="724827" y="695579"/>
                  </a:lnTo>
                  <a:lnTo>
                    <a:pt x="728205" y="697242"/>
                  </a:lnTo>
                  <a:lnTo>
                    <a:pt x="733691" y="687857"/>
                  </a:lnTo>
                  <a:close/>
                </a:path>
                <a:path w="1226185" h="776605">
                  <a:moveTo>
                    <a:pt x="764832" y="219036"/>
                  </a:moveTo>
                  <a:lnTo>
                    <a:pt x="751700" y="183349"/>
                  </a:lnTo>
                  <a:lnTo>
                    <a:pt x="751700" y="204292"/>
                  </a:lnTo>
                  <a:lnTo>
                    <a:pt x="743839" y="221945"/>
                  </a:lnTo>
                  <a:lnTo>
                    <a:pt x="738263" y="222504"/>
                  </a:lnTo>
                  <a:lnTo>
                    <a:pt x="746125" y="204851"/>
                  </a:lnTo>
                  <a:lnTo>
                    <a:pt x="751700" y="204292"/>
                  </a:lnTo>
                  <a:lnTo>
                    <a:pt x="751700" y="183349"/>
                  </a:lnTo>
                  <a:lnTo>
                    <a:pt x="749566" y="180200"/>
                  </a:lnTo>
                  <a:lnTo>
                    <a:pt x="734199" y="168529"/>
                  </a:lnTo>
                  <a:lnTo>
                    <a:pt x="713473" y="159918"/>
                  </a:lnTo>
                  <a:lnTo>
                    <a:pt x="708152" y="166878"/>
                  </a:lnTo>
                  <a:lnTo>
                    <a:pt x="452780" y="192595"/>
                  </a:lnTo>
                  <a:lnTo>
                    <a:pt x="407873" y="203796"/>
                  </a:lnTo>
                  <a:lnTo>
                    <a:pt x="394665" y="249885"/>
                  </a:lnTo>
                  <a:lnTo>
                    <a:pt x="402412" y="260032"/>
                  </a:lnTo>
                  <a:lnTo>
                    <a:pt x="411772" y="268160"/>
                  </a:lnTo>
                  <a:lnTo>
                    <a:pt x="422732" y="274256"/>
                  </a:lnTo>
                  <a:lnTo>
                    <a:pt x="435305" y="278333"/>
                  </a:lnTo>
                  <a:lnTo>
                    <a:pt x="472605" y="261721"/>
                  </a:lnTo>
                  <a:lnTo>
                    <a:pt x="473240" y="268084"/>
                  </a:lnTo>
                  <a:lnTo>
                    <a:pt x="487413" y="261721"/>
                  </a:lnTo>
                  <a:lnTo>
                    <a:pt x="491693" y="259803"/>
                  </a:lnTo>
                  <a:lnTo>
                    <a:pt x="543242" y="261035"/>
                  </a:lnTo>
                  <a:lnTo>
                    <a:pt x="540689" y="299466"/>
                  </a:lnTo>
                  <a:lnTo>
                    <a:pt x="554748" y="311302"/>
                  </a:lnTo>
                  <a:lnTo>
                    <a:pt x="550341" y="395325"/>
                  </a:lnTo>
                  <a:lnTo>
                    <a:pt x="552310" y="414807"/>
                  </a:lnTo>
                  <a:lnTo>
                    <a:pt x="568845" y="451332"/>
                  </a:lnTo>
                  <a:lnTo>
                    <a:pt x="563118" y="458317"/>
                  </a:lnTo>
                  <a:lnTo>
                    <a:pt x="580491" y="630961"/>
                  </a:lnTo>
                  <a:lnTo>
                    <a:pt x="580542" y="695236"/>
                  </a:lnTo>
                  <a:lnTo>
                    <a:pt x="586905" y="694601"/>
                  </a:lnTo>
                  <a:lnTo>
                    <a:pt x="591134" y="712736"/>
                  </a:lnTo>
                  <a:lnTo>
                    <a:pt x="599757" y="726554"/>
                  </a:lnTo>
                  <a:lnTo>
                    <a:pt x="612775" y="736066"/>
                  </a:lnTo>
                  <a:lnTo>
                    <a:pt x="630174" y="741273"/>
                  </a:lnTo>
                  <a:lnTo>
                    <a:pt x="678967" y="711047"/>
                  </a:lnTo>
                  <a:lnTo>
                    <a:pt x="673912" y="694601"/>
                  </a:lnTo>
                  <a:lnTo>
                    <a:pt x="669404" y="679869"/>
                  </a:lnTo>
                  <a:lnTo>
                    <a:pt x="662978" y="616089"/>
                  </a:lnTo>
                  <a:lnTo>
                    <a:pt x="661479" y="601167"/>
                  </a:lnTo>
                  <a:lnTo>
                    <a:pt x="632790" y="316306"/>
                  </a:lnTo>
                  <a:lnTo>
                    <a:pt x="621334" y="259803"/>
                  </a:lnTo>
                  <a:lnTo>
                    <a:pt x="620026" y="253301"/>
                  </a:lnTo>
                  <a:lnTo>
                    <a:pt x="638467" y="245021"/>
                  </a:lnTo>
                  <a:lnTo>
                    <a:pt x="645071" y="250774"/>
                  </a:lnTo>
                  <a:lnTo>
                    <a:pt x="702208" y="245021"/>
                  </a:lnTo>
                  <a:lnTo>
                    <a:pt x="728205" y="242404"/>
                  </a:lnTo>
                  <a:lnTo>
                    <a:pt x="735215" y="248132"/>
                  </a:lnTo>
                  <a:lnTo>
                    <a:pt x="741045" y="242404"/>
                  </a:lnTo>
                  <a:lnTo>
                    <a:pt x="761301" y="222504"/>
                  </a:lnTo>
                  <a:lnTo>
                    <a:pt x="764832" y="219036"/>
                  </a:lnTo>
                  <a:close/>
                </a:path>
                <a:path w="1226185" h="776605">
                  <a:moveTo>
                    <a:pt x="786358" y="632333"/>
                  </a:moveTo>
                  <a:lnTo>
                    <a:pt x="777316" y="618375"/>
                  </a:lnTo>
                  <a:lnTo>
                    <a:pt x="774331" y="616661"/>
                  </a:lnTo>
                  <a:lnTo>
                    <a:pt x="770559" y="623062"/>
                  </a:lnTo>
                  <a:lnTo>
                    <a:pt x="773201" y="633260"/>
                  </a:lnTo>
                  <a:lnTo>
                    <a:pt x="782586" y="638733"/>
                  </a:lnTo>
                  <a:lnTo>
                    <a:pt x="786358" y="632333"/>
                  </a:lnTo>
                  <a:close/>
                </a:path>
                <a:path w="1226185" h="776605">
                  <a:moveTo>
                    <a:pt x="789508" y="57035"/>
                  </a:moveTo>
                  <a:lnTo>
                    <a:pt x="788873" y="50800"/>
                  </a:lnTo>
                  <a:lnTo>
                    <a:pt x="787946" y="41529"/>
                  </a:lnTo>
                  <a:lnTo>
                    <a:pt x="784809" y="50279"/>
                  </a:lnTo>
                  <a:lnTo>
                    <a:pt x="779640" y="50800"/>
                  </a:lnTo>
                  <a:lnTo>
                    <a:pt x="774420" y="42887"/>
                  </a:lnTo>
                  <a:lnTo>
                    <a:pt x="769251" y="43408"/>
                  </a:lnTo>
                  <a:lnTo>
                    <a:pt x="776820" y="66751"/>
                  </a:lnTo>
                  <a:lnTo>
                    <a:pt x="789508" y="57035"/>
                  </a:lnTo>
                  <a:close/>
                </a:path>
                <a:path w="1226185" h="776605">
                  <a:moveTo>
                    <a:pt x="848347" y="648055"/>
                  </a:moveTo>
                  <a:lnTo>
                    <a:pt x="846035" y="642391"/>
                  </a:lnTo>
                  <a:lnTo>
                    <a:pt x="839584" y="634199"/>
                  </a:lnTo>
                  <a:lnTo>
                    <a:pt x="834491" y="635520"/>
                  </a:lnTo>
                  <a:lnTo>
                    <a:pt x="832789" y="638505"/>
                  </a:lnTo>
                  <a:lnTo>
                    <a:pt x="834110" y="643585"/>
                  </a:lnTo>
                  <a:lnTo>
                    <a:pt x="846518" y="651179"/>
                  </a:lnTo>
                  <a:lnTo>
                    <a:pt x="848347" y="648055"/>
                  </a:lnTo>
                  <a:close/>
                </a:path>
                <a:path w="1226185" h="776605">
                  <a:moveTo>
                    <a:pt x="1225816" y="535432"/>
                  </a:moveTo>
                  <a:lnTo>
                    <a:pt x="1187564" y="155575"/>
                  </a:lnTo>
                  <a:lnTo>
                    <a:pt x="1193279" y="148564"/>
                  </a:lnTo>
                  <a:lnTo>
                    <a:pt x="1180134" y="133197"/>
                  </a:lnTo>
                  <a:lnTo>
                    <a:pt x="1168755" y="122415"/>
                  </a:lnTo>
                  <a:lnTo>
                    <a:pt x="1159141" y="116230"/>
                  </a:lnTo>
                  <a:lnTo>
                    <a:pt x="1151293" y="114630"/>
                  </a:lnTo>
                  <a:lnTo>
                    <a:pt x="1139355" y="117449"/>
                  </a:lnTo>
                  <a:lnTo>
                    <a:pt x="1127379" y="123469"/>
                  </a:lnTo>
                  <a:lnTo>
                    <a:pt x="1115377" y="132715"/>
                  </a:lnTo>
                  <a:lnTo>
                    <a:pt x="1103337" y="145173"/>
                  </a:lnTo>
                  <a:lnTo>
                    <a:pt x="1114145" y="188683"/>
                  </a:lnTo>
                  <a:lnTo>
                    <a:pt x="1116711" y="214147"/>
                  </a:lnTo>
                  <a:lnTo>
                    <a:pt x="1130096" y="410883"/>
                  </a:lnTo>
                  <a:lnTo>
                    <a:pt x="1145349" y="434657"/>
                  </a:lnTo>
                  <a:lnTo>
                    <a:pt x="1139621" y="441655"/>
                  </a:lnTo>
                  <a:lnTo>
                    <a:pt x="1143469" y="479844"/>
                  </a:lnTo>
                  <a:lnTo>
                    <a:pt x="1146022" y="513168"/>
                  </a:lnTo>
                  <a:lnTo>
                    <a:pt x="1146022" y="537159"/>
                  </a:lnTo>
                  <a:lnTo>
                    <a:pt x="1143482" y="551802"/>
                  </a:lnTo>
                  <a:lnTo>
                    <a:pt x="1138389" y="557110"/>
                  </a:lnTo>
                  <a:lnTo>
                    <a:pt x="1134300" y="579843"/>
                  </a:lnTo>
                  <a:lnTo>
                    <a:pt x="1116952" y="597535"/>
                  </a:lnTo>
                  <a:lnTo>
                    <a:pt x="1086332" y="610184"/>
                  </a:lnTo>
                  <a:lnTo>
                    <a:pt x="1042441" y="617791"/>
                  </a:lnTo>
                  <a:lnTo>
                    <a:pt x="1007414" y="603389"/>
                  </a:lnTo>
                  <a:lnTo>
                    <a:pt x="981278" y="581964"/>
                  </a:lnTo>
                  <a:lnTo>
                    <a:pt x="964031" y="553516"/>
                  </a:lnTo>
                  <a:lnTo>
                    <a:pt x="955662" y="518045"/>
                  </a:lnTo>
                  <a:lnTo>
                    <a:pt x="950531" y="467131"/>
                  </a:lnTo>
                  <a:lnTo>
                    <a:pt x="943521" y="461403"/>
                  </a:lnTo>
                  <a:lnTo>
                    <a:pt x="954366" y="441426"/>
                  </a:lnTo>
                  <a:lnTo>
                    <a:pt x="938441" y="410895"/>
                  </a:lnTo>
                  <a:lnTo>
                    <a:pt x="949236" y="390512"/>
                  </a:lnTo>
                  <a:lnTo>
                    <a:pt x="932065" y="347637"/>
                  </a:lnTo>
                  <a:lnTo>
                    <a:pt x="937437" y="345097"/>
                  </a:lnTo>
                  <a:lnTo>
                    <a:pt x="940816" y="338734"/>
                  </a:lnTo>
                  <a:lnTo>
                    <a:pt x="942200" y="328549"/>
                  </a:lnTo>
                  <a:lnTo>
                    <a:pt x="941590" y="314540"/>
                  </a:lnTo>
                  <a:lnTo>
                    <a:pt x="926934" y="168960"/>
                  </a:lnTo>
                  <a:lnTo>
                    <a:pt x="919162" y="158673"/>
                  </a:lnTo>
                  <a:lnTo>
                    <a:pt x="908735" y="151815"/>
                  </a:lnTo>
                  <a:lnTo>
                    <a:pt x="895629" y="148386"/>
                  </a:lnTo>
                  <a:lnTo>
                    <a:pt x="879856" y="148386"/>
                  </a:lnTo>
                  <a:lnTo>
                    <a:pt x="837171" y="170548"/>
                  </a:lnTo>
                  <a:lnTo>
                    <a:pt x="832510" y="184899"/>
                  </a:lnTo>
                  <a:lnTo>
                    <a:pt x="838873" y="184251"/>
                  </a:lnTo>
                  <a:lnTo>
                    <a:pt x="835723" y="216725"/>
                  </a:lnTo>
                  <a:lnTo>
                    <a:pt x="836993" y="229450"/>
                  </a:lnTo>
                  <a:lnTo>
                    <a:pt x="853528" y="265950"/>
                  </a:lnTo>
                  <a:lnTo>
                    <a:pt x="847801" y="272961"/>
                  </a:lnTo>
                  <a:lnTo>
                    <a:pt x="878408" y="576846"/>
                  </a:lnTo>
                  <a:lnTo>
                    <a:pt x="913638" y="611466"/>
                  </a:lnTo>
                  <a:lnTo>
                    <a:pt x="909586" y="631164"/>
                  </a:lnTo>
                  <a:lnTo>
                    <a:pt x="934605" y="662051"/>
                  </a:lnTo>
                  <a:lnTo>
                    <a:pt x="964222" y="682929"/>
                  </a:lnTo>
                  <a:lnTo>
                    <a:pt x="998461" y="693801"/>
                  </a:lnTo>
                  <a:lnTo>
                    <a:pt x="1037323" y="694651"/>
                  </a:lnTo>
                  <a:lnTo>
                    <a:pt x="1106932" y="687641"/>
                  </a:lnTo>
                  <a:lnTo>
                    <a:pt x="1149235" y="664248"/>
                  </a:lnTo>
                  <a:lnTo>
                    <a:pt x="1179004" y="643216"/>
                  </a:lnTo>
                  <a:lnTo>
                    <a:pt x="1196263" y="624560"/>
                  </a:lnTo>
                  <a:lnTo>
                    <a:pt x="1201000" y="608253"/>
                  </a:lnTo>
                  <a:lnTo>
                    <a:pt x="1225816" y="535432"/>
                  </a:lnTo>
                  <a:close/>
                </a:path>
              </a:pathLst>
            </a:custGeom>
            <a:solidFill>
              <a:srgbClr val="0374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55256" y="480051"/>
              <a:ext cx="1825647" cy="95571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170728" y="276821"/>
              <a:ext cx="3237891" cy="98847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516844" y="564693"/>
              <a:ext cx="1254575" cy="25854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666330" y="893859"/>
              <a:ext cx="145796" cy="203534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1016043" y="894244"/>
              <a:ext cx="114935" cy="203200"/>
            </a:xfrm>
            <a:custGeom>
              <a:avLst/>
              <a:gdLst/>
              <a:ahLst/>
              <a:cxnLst/>
              <a:rect l="l" t="t" r="r" b="b"/>
              <a:pathLst>
                <a:path w="114934" h="203200">
                  <a:moveTo>
                    <a:pt x="114554" y="175260"/>
                  </a:moveTo>
                  <a:lnTo>
                    <a:pt x="33134" y="175260"/>
                  </a:lnTo>
                  <a:lnTo>
                    <a:pt x="33134" y="110490"/>
                  </a:lnTo>
                  <a:lnTo>
                    <a:pt x="109283" y="110490"/>
                  </a:lnTo>
                  <a:lnTo>
                    <a:pt x="109283" y="83820"/>
                  </a:lnTo>
                  <a:lnTo>
                    <a:pt x="33197" y="83820"/>
                  </a:lnTo>
                  <a:lnTo>
                    <a:pt x="33197" y="27940"/>
                  </a:lnTo>
                  <a:lnTo>
                    <a:pt x="114515" y="27940"/>
                  </a:lnTo>
                  <a:lnTo>
                    <a:pt x="114515" y="0"/>
                  </a:lnTo>
                  <a:lnTo>
                    <a:pt x="0" y="0"/>
                  </a:lnTo>
                  <a:lnTo>
                    <a:pt x="0" y="27940"/>
                  </a:lnTo>
                  <a:lnTo>
                    <a:pt x="0" y="83820"/>
                  </a:lnTo>
                  <a:lnTo>
                    <a:pt x="0" y="110490"/>
                  </a:lnTo>
                  <a:lnTo>
                    <a:pt x="0" y="175260"/>
                  </a:lnTo>
                  <a:lnTo>
                    <a:pt x="0" y="203200"/>
                  </a:lnTo>
                  <a:lnTo>
                    <a:pt x="114554" y="203200"/>
                  </a:lnTo>
                  <a:lnTo>
                    <a:pt x="114554" y="1752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164345" y="891142"/>
              <a:ext cx="154881" cy="20922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0523486" y="879804"/>
              <a:ext cx="461645" cy="231140"/>
            </a:xfrm>
            <a:custGeom>
              <a:avLst/>
              <a:gdLst/>
              <a:ahLst/>
              <a:cxnLst/>
              <a:rect l="l" t="t" r="r" b="b"/>
              <a:pathLst>
                <a:path w="461645" h="231140">
                  <a:moveTo>
                    <a:pt x="14224" y="0"/>
                  </a:moveTo>
                  <a:lnTo>
                    <a:pt x="0" y="0"/>
                  </a:lnTo>
                  <a:lnTo>
                    <a:pt x="0" y="230974"/>
                  </a:lnTo>
                  <a:lnTo>
                    <a:pt x="14224" y="230974"/>
                  </a:lnTo>
                  <a:lnTo>
                    <a:pt x="14224" y="0"/>
                  </a:lnTo>
                  <a:close/>
                </a:path>
                <a:path w="461645" h="231140">
                  <a:moveTo>
                    <a:pt x="461264" y="14541"/>
                  </a:moveTo>
                  <a:lnTo>
                    <a:pt x="308648" y="14541"/>
                  </a:lnTo>
                  <a:lnTo>
                    <a:pt x="308648" y="24701"/>
                  </a:lnTo>
                  <a:lnTo>
                    <a:pt x="308648" y="42481"/>
                  </a:lnTo>
                  <a:lnTo>
                    <a:pt x="368071" y="42481"/>
                  </a:lnTo>
                  <a:lnTo>
                    <a:pt x="368071" y="217741"/>
                  </a:lnTo>
                  <a:lnTo>
                    <a:pt x="401535" y="217741"/>
                  </a:lnTo>
                  <a:lnTo>
                    <a:pt x="401535" y="42481"/>
                  </a:lnTo>
                  <a:lnTo>
                    <a:pt x="461060" y="42481"/>
                  </a:lnTo>
                  <a:lnTo>
                    <a:pt x="461060" y="24701"/>
                  </a:lnTo>
                  <a:lnTo>
                    <a:pt x="461264" y="24701"/>
                  </a:lnTo>
                  <a:lnTo>
                    <a:pt x="461264" y="1454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402516" y="418029"/>
            <a:ext cx="5232400" cy="685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880"/>
              </a:lnSpc>
              <a:spcBef>
                <a:spcPts val="100"/>
              </a:spcBef>
            </a:pPr>
            <a:r>
              <a:rPr sz="1800" spc="-5" dirty="0"/>
              <a:t>BTEC</a:t>
            </a:r>
            <a:r>
              <a:rPr sz="1800" spc="-15" dirty="0"/>
              <a:t> </a:t>
            </a:r>
            <a:r>
              <a:rPr sz="1800" dirty="0"/>
              <a:t>Level</a:t>
            </a:r>
            <a:r>
              <a:rPr sz="1800" spc="-10" dirty="0"/>
              <a:t> </a:t>
            </a:r>
            <a:r>
              <a:rPr sz="1800" dirty="0"/>
              <a:t>5</a:t>
            </a:r>
            <a:r>
              <a:rPr sz="1800" spc="-15" dirty="0"/>
              <a:t> </a:t>
            </a:r>
            <a:r>
              <a:rPr sz="1800" spc="-5" dirty="0"/>
              <a:t>Higher</a:t>
            </a:r>
            <a:r>
              <a:rPr sz="1800" spc="-15" dirty="0"/>
              <a:t> </a:t>
            </a:r>
            <a:r>
              <a:rPr sz="1800" spc="-5" dirty="0"/>
              <a:t>National</a:t>
            </a:r>
            <a:r>
              <a:rPr sz="1800" spc="-15" dirty="0"/>
              <a:t> </a:t>
            </a:r>
            <a:r>
              <a:rPr sz="1800" spc="-5" dirty="0"/>
              <a:t>Diploma</a:t>
            </a:r>
            <a:endParaRPr sz="1800"/>
          </a:p>
          <a:p>
            <a:pPr marL="12700">
              <a:lnSpc>
                <a:spcPts val="3320"/>
              </a:lnSpc>
            </a:pPr>
            <a:r>
              <a:rPr spc="-5" dirty="0"/>
              <a:t>Art</a:t>
            </a:r>
            <a:r>
              <a:rPr spc="-30" dirty="0"/>
              <a:t> </a:t>
            </a:r>
            <a:r>
              <a:rPr spc="-5" dirty="0"/>
              <a:t>and</a:t>
            </a:r>
            <a:r>
              <a:rPr spc="-25" dirty="0"/>
              <a:t> </a:t>
            </a:r>
            <a:r>
              <a:rPr spc="-5" dirty="0"/>
              <a:t>Design</a:t>
            </a:r>
            <a:r>
              <a:rPr spc="-25" dirty="0"/>
              <a:t> </a:t>
            </a:r>
            <a:r>
              <a:rPr dirty="0"/>
              <a:t>(Art</a:t>
            </a:r>
            <a:r>
              <a:rPr spc="-20" dirty="0"/>
              <a:t> </a:t>
            </a:r>
            <a:r>
              <a:rPr dirty="0"/>
              <a:t>Practice)</a:t>
            </a:r>
          </a:p>
        </p:txBody>
      </p:sp>
      <p:grpSp>
        <p:nvGrpSpPr>
          <p:cNvPr id="20" name="object 20"/>
          <p:cNvGrpSpPr/>
          <p:nvPr/>
        </p:nvGrpSpPr>
        <p:grpSpPr>
          <a:xfrm>
            <a:off x="29682" y="1080720"/>
            <a:ext cx="12164060" cy="5685155"/>
            <a:chOff x="29682" y="1080720"/>
            <a:chExt cx="12164060" cy="5685155"/>
          </a:xfrm>
        </p:grpSpPr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481108" y="5952591"/>
              <a:ext cx="3973521" cy="67625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9682" y="5546497"/>
              <a:ext cx="3241654" cy="12192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61340" y="5668467"/>
              <a:ext cx="2778290" cy="848093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082330" y="5952581"/>
              <a:ext cx="3560126" cy="63997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292954" y="5995817"/>
              <a:ext cx="3900240" cy="675681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457200" y="1080720"/>
              <a:ext cx="527050" cy="391160"/>
            </a:xfrm>
            <a:custGeom>
              <a:avLst/>
              <a:gdLst/>
              <a:ahLst/>
              <a:cxnLst/>
              <a:rect l="l" t="t" r="r" b="b"/>
              <a:pathLst>
                <a:path w="527050" h="391159">
                  <a:moveTo>
                    <a:pt x="523265" y="0"/>
                  </a:moveTo>
                  <a:lnTo>
                    <a:pt x="478450" y="11782"/>
                  </a:lnTo>
                  <a:lnTo>
                    <a:pt x="439331" y="29048"/>
                  </a:lnTo>
                  <a:lnTo>
                    <a:pt x="405907" y="51795"/>
                  </a:lnTo>
                  <a:lnTo>
                    <a:pt x="378180" y="80022"/>
                  </a:lnTo>
                  <a:lnTo>
                    <a:pt x="356416" y="113505"/>
                  </a:lnTo>
                  <a:lnTo>
                    <a:pt x="340866" y="152038"/>
                  </a:lnTo>
                  <a:lnTo>
                    <a:pt x="331533" y="195619"/>
                  </a:lnTo>
                  <a:lnTo>
                    <a:pt x="328422" y="244246"/>
                  </a:lnTo>
                  <a:lnTo>
                    <a:pt x="328422" y="391058"/>
                  </a:lnTo>
                  <a:lnTo>
                    <a:pt x="526732" y="391058"/>
                  </a:lnTo>
                  <a:lnTo>
                    <a:pt x="526732" y="208064"/>
                  </a:lnTo>
                  <a:lnTo>
                    <a:pt x="417499" y="208064"/>
                  </a:lnTo>
                  <a:lnTo>
                    <a:pt x="417411" y="193181"/>
                  </a:lnTo>
                  <a:lnTo>
                    <a:pt x="428637" y="149605"/>
                  </a:lnTo>
                  <a:lnTo>
                    <a:pt x="464469" y="103333"/>
                  </a:lnTo>
                  <a:lnTo>
                    <a:pt x="523265" y="73063"/>
                  </a:lnTo>
                  <a:lnTo>
                    <a:pt x="523265" y="0"/>
                  </a:lnTo>
                  <a:close/>
                </a:path>
                <a:path w="527050" h="391159">
                  <a:moveTo>
                    <a:pt x="194830" y="0"/>
                  </a:moveTo>
                  <a:lnTo>
                    <a:pt x="149024" y="12152"/>
                  </a:lnTo>
                  <a:lnTo>
                    <a:pt x="109372" y="29827"/>
                  </a:lnTo>
                  <a:lnTo>
                    <a:pt x="75872" y="53029"/>
                  </a:lnTo>
                  <a:lnTo>
                    <a:pt x="48526" y="81762"/>
                  </a:lnTo>
                  <a:lnTo>
                    <a:pt x="27292" y="115526"/>
                  </a:lnTo>
                  <a:lnTo>
                    <a:pt x="12128" y="153860"/>
                  </a:lnTo>
                  <a:lnTo>
                    <a:pt x="3031" y="196766"/>
                  </a:lnTo>
                  <a:lnTo>
                    <a:pt x="0" y="244246"/>
                  </a:lnTo>
                  <a:lnTo>
                    <a:pt x="0" y="391058"/>
                  </a:lnTo>
                  <a:lnTo>
                    <a:pt x="198297" y="391058"/>
                  </a:lnTo>
                  <a:lnTo>
                    <a:pt x="198297" y="208064"/>
                  </a:lnTo>
                  <a:lnTo>
                    <a:pt x="89065" y="208064"/>
                  </a:lnTo>
                  <a:lnTo>
                    <a:pt x="89677" y="192311"/>
                  </a:lnTo>
                  <a:lnTo>
                    <a:pt x="98856" y="152387"/>
                  </a:lnTo>
                  <a:lnTo>
                    <a:pt x="134761" y="103676"/>
                  </a:lnTo>
                  <a:lnTo>
                    <a:pt x="194830" y="73063"/>
                  </a:lnTo>
                  <a:lnTo>
                    <a:pt x="194830" y="0"/>
                  </a:lnTo>
                  <a:close/>
                </a:path>
              </a:pathLst>
            </a:custGeom>
            <a:solidFill>
              <a:srgbClr val="069D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444500" y="1524850"/>
            <a:ext cx="3590290" cy="1305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As I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arrived at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my first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art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class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at NWRC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I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wondered </a:t>
            </a:r>
            <a:r>
              <a:rPr sz="1200" spc="-32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if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I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had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made the right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decision.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This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would be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my </a:t>
            </a:r>
            <a:r>
              <a:rPr sz="1200" spc="5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first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art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class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in decades, and when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I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did have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a </a:t>
            </a:r>
            <a:r>
              <a:rPr sz="1200" spc="5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class, I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didn’t do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very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well.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After a few minutes I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had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 forgotten my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doubts as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I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was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too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busy enjoying our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 first </a:t>
            </a:r>
            <a:r>
              <a:rPr sz="1200" spc="-15" dirty="0">
                <a:solidFill>
                  <a:srgbClr val="FFFFFF"/>
                </a:solidFill>
                <a:latin typeface="Helvetica"/>
                <a:cs typeface="Helvetica"/>
              </a:rPr>
              <a:t>activity,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and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that sense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of enjoyment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continued </a:t>
            </a:r>
            <a:r>
              <a:rPr sz="1200" spc="5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throughout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the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courses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I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took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 at</a:t>
            </a:r>
            <a:r>
              <a:rPr sz="1200" spc="-1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the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college.</a:t>
            </a:r>
            <a:endParaRPr sz="1200">
              <a:latin typeface="Helvetica"/>
              <a:cs typeface="Helvetic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731710" y="6192989"/>
            <a:ext cx="159956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z="1600" b="1" dirty="0">
                <a:solidFill>
                  <a:srgbClr val="FFFFFF"/>
                </a:solidFill>
                <a:latin typeface="Helvetica"/>
                <a:cs typeface="Helvetica"/>
                <a:hlinkClick r:id="rId16"/>
              </a:rPr>
              <a:t>ww</a:t>
            </a:r>
            <a:r>
              <a:rPr sz="1600" b="1" spc="-60" dirty="0">
                <a:solidFill>
                  <a:srgbClr val="FFFFFF"/>
                </a:solidFill>
                <a:latin typeface="Helvetica"/>
                <a:cs typeface="Helvetica"/>
                <a:hlinkClick r:id="rId16"/>
              </a:rPr>
              <a:t>w</a:t>
            </a:r>
            <a:r>
              <a:rPr sz="1600" b="1" dirty="0">
                <a:solidFill>
                  <a:srgbClr val="FFFFFF"/>
                </a:solidFill>
                <a:latin typeface="Helvetica"/>
                <a:cs typeface="Helvetica"/>
                <a:hlinkClick r:id="rId16"/>
              </a:rPr>
              <a:t>.nwrc.ac.uk</a:t>
            </a:r>
            <a:endParaRPr sz="1600">
              <a:latin typeface="Helvetica"/>
              <a:cs typeface="Helvetic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9742660" y="6228479"/>
            <a:ext cx="113157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z="1600" b="1" spc="-5" dirty="0">
                <a:solidFill>
                  <a:srgbClr val="0374BB"/>
                </a:solidFill>
                <a:latin typeface="Helvetica"/>
                <a:cs typeface="Helvetica"/>
              </a:rPr>
              <a:t>#ApplyNow</a:t>
            </a:r>
            <a:endParaRPr sz="1600">
              <a:latin typeface="Helvetica"/>
              <a:cs typeface="Helvetic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44500" y="2987890"/>
            <a:ext cx="3564890" cy="2402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3975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The</a:t>
            </a:r>
            <a:r>
              <a:rPr sz="1200" spc="55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Foundation</a:t>
            </a:r>
            <a:r>
              <a:rPr sz="1200" spc="6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coursed</a:t>
            </a:r>
            <a:r>
              <a:rPr sz="1200" spc="6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gave</a:t>
            </a:r>
            <a:r>
              <a:rPr sz="1200" spc="55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me</a:t>
            </a:r>
            <a:r>
              <a:rPr sz="1200" spc="6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the</a:t>
            </a:r>
            <a:r>
              <a:rPr sz="1200" spc="6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opportunity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 to try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out and experiment with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many techniques that </a:t>
            </a:r>
            <a:r>
              <a:rPr sz="1200" spc="-32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were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completely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new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to me.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Drawing with pencil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 soon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became drawing with wire, and each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class </a:t>
            </a:r>
            <a:r>
              <a:rPr sz="1200" spc="5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brough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t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something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ne</a:t>
            </a:r>
            <a:r>
              <a:rPr sz="1200" spc="-65" dirty="0">
                <a:solidFill>
                  <a:srgbClr val="FFFFFF"/>
                </a:solidFill>
                <a:latin typeface="Helvetica"/>
                <a:cs typeface="Helvetica"/>
              </a:rPr>
              <a:t>w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.</a:t>
            </a:r>
            <a:r>
              <a:rPr sz="1200" spc="-7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After a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 whil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e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 w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e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 wer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e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 able 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to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build on new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skills,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and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simple materials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were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used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to create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pictures and images which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I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had no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idea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I could create. The tutors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were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knowledgeable </a:t>
            </a:r>
            <a:r>
              <a:rPr sz="1200" spc="-32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and</a:t>
            </a:r>
            <a:r>
              <a:rPr sz="1200" spc="-15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encouraging,</a:t>
            </a:r>
            <a:r>
              <a:rPr sz="1200" spc="-1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there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 was</a:t>
            </a:r>
            <a:r>
              <a:rPr sz="1200" spc="-1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time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for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 questions</a:t>
            </a:r>
            <a:endParaRPr sz="1200">
              <a:latin typeface="Helvetica"/>
              <a:cs typeface="Helvetica"/>
            </a:endParaRPr>
          </a:p>
          <a:p>
            <a:pPr marL="12700" marR="5080">
              <a:lnSpc>
                <a:spcPct val="100000"/>
              </a:lnSpc>
            </a:pP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and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very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often answers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suggested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new ideas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to </a:t>
            </a:r>
            <a:r>
              <a:rPr sz="1200" spc="5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experiment with.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Fellow students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were also an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important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source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of information and encouragement. </a:t>
            </a:r>
            <a:r>
              <a:rPr sz="1200" spc="-32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In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 addition</a:t>
            </a:r>
            <a:r>
              <a:rPr sz="1200" spc="-1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to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studio time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there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 was</a:t>
            </a:r>
            <a:r>
              <a:rPr sz="1200" spc="-1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also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the</a:t>
            </a:r>
            <a:endParaRPr sz="1200">
              <a:latin typeface="Helvetica"/>
              <a:cs typeface="Helvetic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186986" y="1524850"/>
            <a:ext cx="354139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opportunity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to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learn about artists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from the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past and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 those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working at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the moment,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and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to study their </a:t>
            </a:r>
            <a:r>
              <a:rPr sz="1200" spc="5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work,</a:t>
            </a:r>
            <a:r>
              <a:rPr sz="1200" spc="25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and</a:t>
            </a:r>
            <a:r>
              <a:rPr sz="1200" spc="25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always</a:t>
            </a:r>
            <a:r>
              <a:rPr sz="1200" spc="3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the</a:t>
            </a:r>
            <a:r>
              <a:rPr sz="1200" spc="3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question</a:t>
            </a:r>
            <a:r>
              <a:rPr sz="1200" spc="3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of</a:t>
            </a:r>
            <a:r>
              <a:rPr sz="1200" spc="25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what</a:t>
            </a:r>
            <a:r>
              <a:rPr sz="1200" spc="3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influence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 they might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have on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my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own ideas.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By the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end of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the </a:t>
            </a:r>
            <a:r>
              <a:rPr sz="1200" spc="-32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Foundation course I felt I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had learned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a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lot, and also </a:t>
            </a:r>
            <a:r>
              <a:rPr sz="1200" spc="-32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conscious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that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there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 was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a</a:t>
            </a:r>
            <a:r>
              <a:rPr sz="1200" spc="-1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lot</a:t>
            </a:r>
            <a:r>
              <a:rPr sz="1200" spc="-1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more to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200" spc="-15" dirty="0">
                <a:solidFill>
                  <a:srgbClr val="FFFFFF"/>
                </a:solidFill>
                <a:latin typeface="Helvetica"/>
                <a:cs typeface="Helvetica"/>
              </a:rPr>
              <a:t>discover.</a:t>
            </a:r>
            <a:endParaRPr sz="1200">
              <a:latin typeface="Helvetica"/>
              <a:cs typeface="Helvetic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186986" y="2805010"/>
            <a:ext cx="3571875" cy="2585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9525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My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next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course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with NWRC brought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me to </a:t>
            </a:r>
            <a:r>
              <a:rPr sz="1200" spc="5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Limavady and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the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HNC Course.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This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gave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me the </a:t>
            </a:r>
            <a:r>
              <a:rPr sz="1200" spc="5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opportunity</a:t>
            </a:r>
            <a:r>
              <a:rPr sz="1200" spc="35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to</a:t>
            </a:r>
            <a:r>
              <a:rPr sz="1200" spc="45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consolidate</a:t>
            </a:r>
            <a:r>
              <a:rPr sz="1200" spc="4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skills,</a:t>
            </a:r>
            <a:r>
              <a:rPr sz="1200" spc="45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and</a:t>
            </a:r>
            <a:r>
              <a:rPr sz="1200" spc="4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presented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new opportunities.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Early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on in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the course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we were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introduced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to the magic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of print, where ink and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paper were brought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together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in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such a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way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that </a:t>
            </a:r>
            <a:r>
              <a:rPr sz="1200" spc="5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transformation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happened.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In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addition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to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print,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there </a:t>
            </a:r>
            <a:r>
              <a:rPr sz="1200" spc="-32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was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sculpture </a:t>
            </a:r>
            <a:r>
              <a:rPr sz="1200" spc="-10" dirty="0">
                <a:solidFill>
                  <a:srgbClr val="FFFFFF"/>
                </a:solidFill>
                <a:latin typeface="Helvetica"/>
                <a:cs typeface="Helvetica"/>
              </a:rPr>
              <a:t>too—paper,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sugar cubes (!)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and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clay </a:t>
            </a:r>
            <a:r>
              <a:rPr sz="1200" spc="-32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could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be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folded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and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moulded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and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coloured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and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glazed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to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produce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shapes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and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structures,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which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 could</a:t>
            </a:r>
            <a:r>
              <a:rPr sz="1200" spc="-1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add</a:t>
            </a:r>
            <a:r>
              <a:rPr sz="1200" spc="-15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new</a:t>
            </a:r>
            <a:r>
              <a:rPr sz="1200" spc="-15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dimensions</a:t>
            </a:r>
            <a:r>
              <a:rPr sz="1200" spc="-15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to</a:t>
            </a:r>
            <a:r>
              <a:rPr sz="1200" spc="-1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painting</a:t>
            </a:r>
            <a:r>
              <a:rPr sz="1200" spc="-15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and</a:t>
            </a:r>
            <a:r>
              <a:rPr sz="1200" spc="-15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drawing,</a:t>
            </a:r>
            <a:endParaRPr sz="1200">
              <a:latin typeface="Helvetica"/>
              <a:cs typeface="Helvetica"/>
            </a:endParaRPr>
          </a:p>
          <a:p>
            <a:pPr marL="12700" marR="5080">
              <a:lnSpc>
                <a:spcPct val="100000"/>
              </a:lnSpc>
            </a:pP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as well as be art works in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their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own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right. The course </a:t>
            </a:r>
            <a:r>
              <a:rPr sz="1200" spc="-32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passed </a:t>
            </a:r>
            <a:r>
              <a:rPr sz="1200" spc="-15" dirty="0">
                <a:solidFill>
                  <a:srgbClr val="FFFFFF"/>
                </a:solidFill>
                <a:latin typeface="Helvetica"/>
                <a:cs typeface="Helvetica"/>
              </a:rPr>
              <a:t>quickly,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was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very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enjoyable, an opened up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new</a:t>
            </a:r>
            <a:r>
              <a:rPr sz="1200" spc="-1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areas</a:t>
            </a:r>
            <a:r>
              <a:rPr sz="1200" spc="-1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of learning</a:t>
            </a:r>
            <a:r>
              <a:rPr sz="1200" spc="-1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and exploration.</a:t>
            </a:r>
            <a:endParaRPr sz="1200">
              <a:latin typeface="Helvetica"/>
              <a:cs typeface="Helvetic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929473" y="1524850"/>
            <a:ext cx="3582670" cy="2037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2225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The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journey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continued!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HND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followed,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with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the </a:t>
            </a:r>
            <a:r>
              <a:rPr sz="1200" spc="5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chance</a:t>
            </a:r>
            <a:r>
              <a:rPr sz="1200" spc="-1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to</a:t>
            </a:r>
            <a:r>
              <a:rPr sz="1200" spc="-1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be</a:t>
            </a:r>
            <a:r>
              <a:rPr sz="1200" spc="-15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more</a:t>
            </a:r>
            <a:r>
              <a:rPr sz="1200" spc="-1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independent</a:t>
            </a:r>
            <a:r>
              <a:rPr sz="1200" spc="-15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.</a:t>
            </a:r>
            <a:r>
              <a:rPr sz="1200" spc="-25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The</a:t>
            </a:r>
            <a:r>
              <a:rPr sz="1200" spc="-1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facilities</a:t>
            </a:r>
            <a:r>
              <a:rPr sz="1200" spc="-1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of</a:t>
            </a:r>
            <a:r>
              <a:rPr sz="1200" spc="-15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the </a:t>
            </a:r>
            <a:r>
              <a:rPr sz="1200" spc="-32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college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were at our disposal and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the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only limitation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was our imagination and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knowledge. There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were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still </a:t>
            </a:r>
            <a:r>
              <a:rPr sz="1200" spc="-32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new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things to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discover-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video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and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sound,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painting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and</a:t>
            </a:r>
            <a:r>
              <a:rPr sz="1200" spc="-1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drawing</a:t>
            </a:r>
            <a:r>
              <a:rPr sz="1200" spc="-1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on</a:t>
            </a:r>
            <a:r>
              <a:rPr sz="1200" spc="-1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a</a:t>
            </a:r>
            <a:r>
              <a:rPr sz="1200" spc="-1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large</a:t>
            </a:r>
            <a:r>
              <a:rPr sz="1200" spc="-1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scale,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the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 opportunity</a:t>
            </a:r>
            <a:r>
              <a:rPr sz="1200" spc="-1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to</a:t>
            </a:r>
            <a:endParaRPr sz="1200">
              <a:latin typeface="Helvetica"/>
              <a:cs typeface="Helvetica"/>
            </a:endParaRPr>
          </a:p>
          <a:p>
            <a:pPr marL="12700" marR="5080">
              <a:lnSpc>
                <a:spcPct val="100000"/>
              </a:lnSpc>
            </a:pP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put on an exhibition in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a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proper art </a:t>
            </a:r>
            <a:r>
              <a:rPr sz="1200" spc="-15" dirty="0">
                <a:solidFill>
                  <a:srgbClr val="FFFFFF"/>
                </a:solidFill>
                <a:latin typeface="Helvetica"/>
                <a:cs typeface="Helvetica"/>
              </a:rPr>
              <a:t>gallery,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and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to </a:t>
            </a:r>
            <a:r>
              <a:rPr sz="1200" spc="5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research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and write about artists and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the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art we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made </a:t>
            </a:r>
            <a:r>
              <a:rPr sz="1200" spc="-32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ourselves.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As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before, staff guided and encouraged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us, and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class members shared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experience and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skills </a:t>
            </a:r>
            <a:r>
              <a:rPr sz="1200" spc="-32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in</a:t>
            </a:r>
            <a:r>
              <a:rPr sz="1200" spc="-1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an informal </a:t>
            </a:r>
            <a:r>
              <a:rPr sz="1200" spc="-25" dirty="0">
                <a:solidFill>
                  <a:srgbClr val="FFFFFF"/>
                </a:solidFill>
                <a:latin typeface="Helvetica"/>
                <a:cs typeface="Helvetica"/>
              </a:rPr>
              <a:t>way.</a:t>
            </a:r>
            <a:endParaRPr sz="1200">
              <a:latin typeface="Helvetica"/>
              <a:cs typeface="Helvetic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929473" y="3719410"/>
            <a:ext cx="350774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I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have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continued the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journey of discovery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to study </a:t>
            </a:r>
            <a:r>
              <a:rPr sz="1200" spc="5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Fine Art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at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IT Sligo. The skills I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learnt and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the </a:t>
            </a:r>
            <a:r>
              <a:rPr sz="1200" spc="5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experience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I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gained at NWRC have prepared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me to </a:t>
            </a:r>
            <a:r>
              <a:rPr sz="1200" spc="-32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engage in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this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new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course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and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continue the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journey </a:t>
            </a:r>
            <a:r>
              <a:rPr sz="1200" spc="-32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of art, and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to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enjoy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the challenges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and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rewards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it </a:t>
            </a:r>
            <a:r>
              <a:rPr sz="120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Helvetica"/>
                <a:cs typeface="Helvetica"/>
              </a:rPr>
              <a:t>brings.</a:t>
            </a:r>
            <a:endParaRPr sz="1200">
              <a:latin typeface="Helvetica"/>
              <a:cs typeface="Helvetic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3270" cy="6858000"/>
            <a:chOff x="0" y="0"/>
            <a:chExt cx="1219327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804" y="1517815"/>
              <a:ext cx="3165817" cy="437851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2193200" cy="675437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2968" y="6457835"/>
              <a:ext cx="21082" cy="4739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2968" y="5657138"/>
              <a:ext cx="2778290" cy="848093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012100" y="1420562"/>
            <a:ext cx="4479925" cy="685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880"/>
              </a:lnSpc>
              <a:spcBef>
                <a:spcPts val="100"/>
              </a:spcBef>
            </a:pPr>
            <a:r>
              <a:rPr sz="1800" spc="-5" dirty="0"/>
              <a:t>UAL</a:t>
            </a:r>
            <a:r>
              <a:rPr sz="1800" spc="-50" dirty="0"/>
              <a:t> </a:t>
            </a:r>
            <a:r>
              <a:rPr sz="1800" dirty="0"/>
              <a:t>Level</a:t>
            </a:r>
            <a:r>
              <a:rPr sz="1800" spc="-15" dirty="0"/>
              <a:t> </a:t>
            </a:r>
            <a:r>
              <a:rPr sz="1800" dirty="0"/>
              <a:t>3</a:t>
            </a:r>
            <a:r>
              <a:rPr sz="1800" spc="-20" dirty="0"/>
              <a:t> </a:t>
            </a:r>
            <a:r>
              <a:rPr sz="1800" spc="-5" dirty="0"/>
              <a:t>Diploma</a:t>
            </a:r>
            <a:r>
              <a:rPr sz="1800" spc="-20" dirty="0"/>
              <a:t> </a:t>
            </a:r>
            <a:r>
              <a:rPr sz="1800" dirty="0"/>
              <a:t>/</a:t>
            </a:r>
            <a:r>
              <a:rPr sz="1800" spc="-15" dirty="0"/>
              <a:t> </a:t>
            </a:r>
            <a:r>
              <a:rPr sz="1800" dirty="0"/>
              <a:t>Extended</a:t>
            </a:r>
            <a:r>
              <a:rPr sz="1800" spc="-10" dirty="0"/>
              <a:t> </a:t>
            </a:r>
            <a:r>
              <a:rPr sz="1800" spc="-5" dirty="0"/>
              <a:t>Diploma</a:t>
            </a:r>
            <a:endParaRPr sz="1800"/>
          </a:p>
          <a:p>
            <a:pPr marL="12700">
              <a:lnSpc>
                <a:spcPts val="3320"/>
              </a:lnSpc>
            </a:pPr>
            <a:r>
              <a:rPr spc="-5" dirty="0"/>
              <a:t>Art</a:t>
            </a:r>
            <a:r>
              <a:rPr spc="-25" dirty="0"/>
              <a:t> </a:t>
            </a:r>
            <a:r>
              <a:rPr spc="-5" dirty="0"/>
              <a:t>and</a:t>
            </a:r>
            <a:r>
              <a:rPr spc="-20" dirty="0"/>
              <a:t> </a:t>
            </a:r>
            <a:r>
              <a:rPr spc="-5" dirty="0"/>
              <a:t>Design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4012100" y="3672458"/>
            <a:ext cx="4483735" cy="685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88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Helvetica"/>
                <a:cs typeface="Helvetica"/>
              </a:rPr>
              <a:t>BTEC</a:t>
            </a:r>
            <a:r>
              <a:rPr sz="1800" b="1" spc="-15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dirty="0">
                <a:solidFill>
                  <a:srgbClr val="FFFFFF"/>
                </a:solidFill>
                <a:latin typeface="Helvetica"/>
                <a:cs typeface="Helvetica"/>
              </a:rPr>
              <a:t>Level</a:t>
            </a:r>
            <a:r>
              <a:rPr sz="1800" b="1" spc="-1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dirty="0">
                <a:solidFill>
                  <a:srgbClr val="FFFFFF"/>
                </a:solidFill>
                <a:latin typeface="Helvetica"/>
                <a:cs typeface="Helvetica"/>
              </a:rPr>
              <a:t>5</a:t>
            </a:r>
            <a:r>
              <a:rPr sz="1800" b="1" spc="-15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Helvetica"/>
                <a:cs typeface="Helvetica"/>
              </a:rPr>
              <a:t>Higher</a:t>
            </a:r>
            <a:r>
              <a:rPr sz="1800" b="1" spc="-15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Helvetica"/>
                <a:cs typeface="Helvetica"/>
              </a:rPr>
              <a:t>National</a:t>
            </a:r>
            <a:r>
              <a:rPr sz="1800" b="1" spc="-15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Helvetica"/>
                <a:cs typeface="Helvetica"/>
              </a:rPr>
              <a:t>Diploma</a:t>
            </a:r>
            <a:endParaRPr sz="1800">
              <a:latin typeface="Helvetica"/>
              <a:cs typeface="Helvetica"/>
            </a:endParaRPr>
          </a:p>
          <a:p>
            <a:pPr marL="12700">
              <a:lnSpc>
                <a:spcPts val="3320"/>
              </a:lnSpc>
            </a:pPr>
            <a:r>
              <a:rPr sz="3000" b="1" spc="-5" dirty="0">
                <a:solidFill>
                  <a:srgbClr val="FFFFFF"/>
                </a:solidFill>
                <a:latin typeface="Helvetica"/>
                <a:cs typeface="Helvetica"/>
              </a:rPr>
              <a:t>Art</a:t>
            </a:r>
            <a:r>
              <a:rPr sz="3000" b="1" spc="-25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3000" b="1" spc="-5" dirty="0">
                <a:solidFill>
                  <a:srgbClr val="FFFFFF"/>
                </a:solidFill>
                <a:latin typeface="Helvetica"/>
                <a:cs typeface="Helvetica"/>
              </a:rPr>
              <a:t>and</a:t>
            </a:r>
            <a:r>
              <a:rPr sz="3000" b="1" spc="-2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3000" b="1" spc="-5" dirty="0">
                <a:solidFill>
                  <a:srgbClr val="FFFFFF"/>
                </a:solidFill>
                <a:latin typeface="Helvetica"/>
                <a:cs typeface="Helvetica"/>
              </a:rPr>
              <a:t>Design</a:t>
            </a:r>
            <a:r>
              <a:rPr sz="3000" b="1" spc="-2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3000" b="1" spc="-30" dirty="0">
                <a:solidFill>
                  <a:srgbClr val="FFFFFF"/>
                </a:solidFill>
                <a:latin typeface="Helvetica"/>
                <a:cs typeface="Helvetica"/>
              </a:rPr>
              <a:t>(Textiles)</a:t>
            </a:r>
            <a:endParaRPr sz="3000">
              <a:latin typeface="Helvetica"/>
              <a:cs typeface="Helvetic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012100" y="4798405"/>
            <a:ext cx="5232400" cy="685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88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Helvetica"/>
                <a:cs typeface="Helvetica"/>
              </a:rPr>
              <a:t>BTEC</a:t>
            </a:r>
            <a:r>
              <a:rPr sz="1800" b="1" spc="-15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dirty="0">
                <a:solidFill>
                  <a:srgbClr val="FFFFFF"/>
                </a:solidFill>
                <a:latin typeface="Helvetica"/>
                <a:cs typeface="Helvetica"/>
              </a:rPr>
              <a:t>Level</a:t>
            </a:r>
            <a:r>
              <a:rPr sz="1800" b="1" spc="-1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dirty="0">
                <a:solidFill>
                  <a:srgbClr val="FFFFFF"/>
                </a:solidFill>
                <a:latin typeface="Helvetica"/>
                <a:cs typeface="Helvetica"/>
              </a:rPr>
              <a:t>5</a:t>
            </a:r>
            <a:r>
              <a:rPr sz="1800" b="1" spc="-15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Helvetica"/>
                <a:cs typeface="Helvetica"/>
              </a:rPr>
              <a:t>Higher</a:t>
            </a:r>
            <a:r>
              <a:rPr sz="1800" b="1" spc="-15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Helvetica"/>
                <a:cs typeface="Helvetica"/>
              </a:rPr>
              <a:t>National</a:t>
            </a:r>
            <a:r>
              <a:rPr sz="1800" b="1" spc="-15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Helvetica"/>
                <a:cs typeface="Helvetica"/>
              </a:rPr>
              <a:t>Diploma</a:t>
            </a:r>
            <a:endParaRPr sz="1800" dirty="0">
              <a:latin typeface="Helvetica"/>
              <a:cs typeface="Helvetica"/>
            </a:endParaRPr>
          </a:p>
          <a:p>
            <a:pPr marL="12700">
              <a:lnSpc>
                <a:spcPts val="3320"/>
              </a:lnSpc>
            </a:pPr>
            <a:r>
              <a:rPr sz="3000" b="1" spc="-5" dirty="0">
                <a:solidFill>
                  <a:srgbClr val="FFFFFF"/>
                </a:solidFill>
                <a:latin typeface="Helvetica"/>
                <a:cs typeface="Helvetica"/>
              </a:rPr>
              <a:t>Art</a:t>
            </a:r>
            <a:r>
              <a:rPr sz="3000" b="1" spc="-3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3000" b="1" spc="-5" dirty="0">
                <a:solidFill>
                  <a:srgbClr val="FFFFFF"/>
                </a:solidFill>
                <a:latin typeface="Helvetica"/>
                <a:cs typeface="Helvetica"/>
              </a:rPr>
              <a:t>and</a:t>
            </a:r>
            <a:r>
              <a:rPr sz="3000" b="1" spc="-25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3000" b="1" spc="-5" dirty="0">
                <a:solidFill>
                  <a:srgbClr val="FFFFFF"/>
                </a:solidFill>
                <a:latin typeface="Helvetica"/>
                <a:cs typeface="Helvetica"/>
              </a:rPr>
              <a:t>Design</a:t>
            </a:r>
            <a:r>
              <a:rPr sz="3000" b="1" spc="-25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3000" b="1" dirty="0">
                <a:solidFill>
                  <a:srgbClr val="FFFFFF"/>
                </a:solidFill>
                <a:latin typeface="Helvetica"/>
                <a:cs typeface="Helvetica"/>
              </a:rPr>
              <a:t>(Art</a:t>
            </a:r>
            <a:r>
              <a:rPr sz="3000" b="1" spc="-2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3000" b="1" dirty="0">
                <a:solidFill>
                  <a:srgbClr val="FFFFFF"/>
                </a:solidFill>
                <a:latin typeface="Helvetica"/>
                <a:cs typeface="Helvetica"/>
              </a:rPr>
              <a:t>Practice)</a:t>
            </a:r>
            <a:endParaRPr sz="3000" dirty="0">
              <a:latin typeface="Helvetica"/>
              <a:cs typeface="Helvetica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0" y="62015"/>
            <a:ext cx="12193270" cy="6598284"/>
            <a:chOff x="0" y="62015"/>
            <a:chExt cx="12193270" cy="6598284"/>
          </a:xfrm>
        </p:grpSpPr>
        <p:sp>
          <p:nvSpPr>
            <p:cNvPr id="12" name="object 12"/>
            <p:cNvSpPr/>
            <p:nvPr/>
          </p:nvSpPr>
          <p:spPr>
            <a:xfrm>
              <a:off x="3362581" y="2747660"/>
              <a:ext cx="320675" cy="320675"/>
            </a:xfrm>
            <a:custGeom>
              <a:avLst/>
              <a:gdLst/>
              <a:ahLst/>
              <a:cxnLst/>
              <a:rect l="l" t="t" r="r" b="b"/>
              <a:pathLst>
                <a:path w="320675" h="320675">
                  <a:moveTo>
                    <a:pt x="172164" y="0"/>
                  </a:moveTo>
                  <a:lnTo>
                    <a:pt x="148123" y="0"/>
                  </a:lnTo>
                  <a:lnTo>
                    <a:pt x="142129" y="952"/>
                  </a:lnTo>
                  <a:lnTo>
                    <a:pt x="136096" y="1739"/>
                  </a:lnTo>
                  <a:lnTo>
                    <a:pt x="83793" y="19491"/>
                  </a:lnTo>
                  <a:lnTo>
                    <a:pt x="45593" y="48279"/>
                  </a:lnTo>
                  <a:lnTo>
                    <a:pt x="17685" y="87086"/>
                  </a:lnTo>
                  <a:lnTo>
                    <a:pt x="2200" y="133731"/>
                  </a:lnTo>
                  <a:lnTo>
                    <a:pt x="651" y="143941"/>
                  </a:lnTo>
                  <a:lnTo>
                    <a:pt x="0" y="148234"/>
                  </a:lnTo>
                  <a:lnTo>
                    <a:pt x="1" y="172275"/>
                  </a:lnTo>
                  <a:lnTo>
                    <a:pt x="879" y="177901"/>
                  </a:lnTo>
                  <a:lnTo>
                    <a:pt x="1680" y="184353"/>
                  </a:lnTo>
                  <a:lnTo>
                    <a:pt x="19315" y="236618"/>
                  </a:lnTo>
                  <a:lnTo>
                    <a:pt x="48198" y="274793"/>
                  </a:lnTo>
                  <a:lnTo>
                    <a:pt x="87032" y="302799"/>
                  </a:lnTo>
                  <a:lnTo>
                    <a:pt x="133302" y="318185"/>
                  </a:lnTo>
                  <a:lnTo>
                    <a:pt x="148123" y="320522"/>
                  </a:lnTo>
                  <a:lnTo>
                    <a:pt x="172164" y="320522"/>
                  </a:lnTo>
                  <a:lnTo>
                    <a:pt x="178425" y="319506"/>
                  </a:lnTo>
                  <a:lnTo>
                    <a:pt x="184699" y="318643"/>
                  </a:lnTo>
                  <a:lnTo>
                    <a:pt x="190922" y="317461"/>
                  </a:lnTo>
                  <a:lnTo>
                    <a:pt x="236569" y="301051"/>
                  </a:lnTo>
                  <a:lnTo>
                    <a:pt x="256549" y="285902"/>
                  </a:lnTo>
                  <a:lnTo>
                    <a:pt x="163490" y="285902"/>
                  </a:lnTo>
                  <a:lnTo>
                    <a:pt x="113776" y="277112"/>
                  </a:lnTo>
                  <a:lnTo>
                    <a:pt x="73128" y="250936"/>
                  </a:lnTo>
                  <a:lnTo>
                    <a:pt x="45413" y="211610"/>
                  </a:lnTo>
                  <a:lnTo>
                    <a:pt x="34496" y="163372"/>
                  </a:lnTo>
                  <a:lnTo>
                    <a:pt x="43439" y="113538"/>
                  </a:lnTo>
                  <a:lnTo>
                    <a:pt x="70061" y="72642"/>
                  </a:lnTo>
                  <a:lnTo>
                    <a:pt x="110283" y="44888"/>
                  </a:lnTo>
                  <a:lnTo>
                    <a:pt x="160023" y="34480"/>
                  </a:lnTo>
                  <a:lnTo>
                    <a:pt x="256527" y="34480"/>
                  </a:lnTo>
                  <a:lnTo>
                    <a:pt x="233270" y="17709"/>
                  </a:lnTo>
                  <a:lnTo>
                    <a:pt x="186998" y="2336"/>
                  </a:lnTo>
                  <a:lnTo>
                    <a:pt x="182058" y="1511"/>
                  </a:lnTo>
                  <a:lnTo>
                    <a:pt x="172164" y="0"/>
                  </a:lnTo>
                  <a:close/>
                </a:path>
                <a:path w="320675" h="320675">
                  <a:moveTo>
                    <a:pt x="256527" y="34480"/>
                  </a:moveTo>
                  <a:lnTo>
                    <a:pt x="160023" y="34480"/>
                  </a:lnTo>
                  <a:lnTo>
                    <a:pt x="208735" y="44330"/>
                  </a:lnTo>
                  <a:lnTo>
                    <a:pt x="248290" y="70665"/>
                  </a:lnTo>
                  <a:lnTo>
                    <a:pt x="275150" y="109464"/>
                  </a:lnTo>
                  <a:lnTo>
                    <a:pt x="285779" y="156705"/>
                  </a:lnTo>
                  <a:lnTo>
                    <a:pt x="277038" y="206562"/>
                  </a:lnTo>
                  <a:lnTo>
                    <a:pt x="250862" y="247254"/>
                  </a:lnTo>
                  <a:lnTo>
                    <a:pt x="211571" y="274971"/>
                  </a:lnTo>
                  <a:lnTo>
                    <a:pt x="163490" y="285902"/>
                  </a:lnTo>
                  <a:lnTo>
                    <a:pt x="256549" y="285902"/>
                  </a:lnTo>
                  <a:lnTo>
                    <a:pt x="302759" y="233372"/>
                  </a:lnTo>
                  <a:lnTo>
                    <a:pt x="318024" y="187515"/>
                  </a:lnTo>
                  <a:lnTo>
                    <a:pt x="319611" y="177355"/>
                  </a:lnTo>
                  <a:lnTo>
                    <a:pt x="320411" y="172275"/>
                  </a:lnTo>
                  <a:lnTo>
                    <a:pt x="320411" y="148234"/>
                  </a:lnTo>
                  <a:lnTo>
                    <a:pt x="319421" y="142113"/>
                  </a:lnTo>
                  <a:lnTo>
                    <a:pt x="318583" y="135953"/>
                  </a:lnTo>
                  <a:lnTo>
                    <a:pt x="317414" y="129870"/>
                  </a:lnTo>
                  <a:lnTo>
                    <a:pt x="300925" y="83864"/>
                  </a:lnTo>
                  <a:lnTo>
                    <a:pt x="272061" y="45681"/>
                  </a:lnTo>
                  <a:lnTo>
                    <a:pt x="256527" y="34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424606" y="2843593"/>
              <a:ext cx="196075" cy="128816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3362581" y="4939111"/>
              <a:ext cx="320675" cy="320675"/>
            </a:xfrm>
            <a:custGeom>
              <a:avLst/>
              <a:gdLst/>
              <a:ahLst/>
              <a:cxnLst/>
              <a:rect l="l" t="t" r="r" b="b"/>
              <a:pathLst>
                <a:path w="320675" h="320675">
                  <a:moveTo>
                    <a:pt x="172164" y="0"/>
                  </a:moveTo>
                  <a:lnTo>
                    <a:pt x="148123" y="0"/>
                  </a:lnTo>
                  <a:lnTo>
                    <a:pt x="142129" y="952"/>
                  </a:lnTo>
                  <a:lnTo>
                    <a:pt x="136096" y="1739"/>
                  </a:lnTo>
                  <a:lnTo>
                    <a:pt x="83793" y="19491"/>
                  </a:lnTo>
                  <a:lnTo>
                    <a:pt x="45593" y="48279"/>
                  </a:lnTo>
                  <a:lnTo>
                    <a:pt x="17685" y="87086"/>
                  </a:lnTo>
                  <a:lnTo>
                    <a:pt x="2200" y="133730"/>
                  </a:lnTo>
                  <a:lnTo>
                    <a:pt x="651" y="143941"/>
                  </a:lnTo>
                  <a:lnTo>
                    <a:pt x="0" y="148234"/>
                  </a:lnTo>
                  <a:lnTo>
                    <a:pt x="1" y="172275"/>
                  </a:lnTo>
                  <a:lnTo>
                    <a:pt x="879" y="177901"/>
                  </a:lnTo>
                  <a:lnTo>
                    <a:pt x="1680" y="184353"/>
                  </a:lnTo>
                  <a:lnTo>
                    <a:pt x="19315" y="236618"/>
                  </a:lnTo>
                  <a:lnTo>
                    <a:pt x="48198" y="274793"/>
                  </a:lnTo>
                  <a:lnTo>
                    <a:pt x="87032" y="302799"/>
                  </a:lnTo>
                  <a:lnTo>
                    <a:pt x="133302" y="318185"/>
                  </a:lnTo>
                  <a:lnTo>
                    <a:pt x="148123" y="320522"/>
                  </a:lnTo>
                  <a:lnTo>
                    <a:pt x="172164" y="320522"/>
                  </a:lnTo>
                  <a:lnTo>
                    <a:pt x="178425" y="319506"/>
                  </a:lnTo>
                  <a:lnTo>
                    <a:pt x="184699" y="318642"/>
                  </a:lnTo>
                  <a:lnTo>
                    <a:pt x="190922" y="317461"/>
                  </a:lnTo>
                  <a:lnTo>
                    <a:pt x="236569" y="301051"/>
                  </a:lnTo>
                  <a:lnTo>
                    <a:pt x="256549" y="285902"/>
                  </a:lnTo>
                  <a:lnTo>
                    <a:pt x="163490" y="285902"/>
                  </a:lnTo>
                  <a:lnTo>
                    <a:pt x="113776" y="277112"/>
                  </a:lnTo>
                  <a:lnTo>
                    <a:pt x="73128" y="250936"/>
                  </a:lnTo>
                  <a:lnTo>
                    <a:pt x="45413" y="211610"/>
                  </a:lnTo>
                  <a:lnTo>
                    <a:pt x="34496" y="163372"/>
                  </a:lnTo>
                  <a:lnTo>
                    <a:pt x="43439" y="113538"/>
                  </a:lnTo>
                  <a:lnTo>
                    <a:pt x="70061" y="72642"/>
                  </a:lnTo>
                  <a:lnTo>
                    <a:pt x="110283" y="44888"/>
                  </a:lnTo>
                  <a:lnTo>
                    <a:pt x="160023" y="34480"/>
                  </a:lnTo>
                  <a:lnTo>
                    <a:pt x="256527" y="34480"/>
                  </a:lnTo>
                  <a:lnTo>
                    <a:pt x="233270" y="17709"/>
                  </a:lnTo>
                  <a:lnTo>
                    <a:pt x="186998" y="2336"/>
                  </a:lnTo>
                  <a:lnTo>
                    <a:pt x="182058" y="1511"/>
                  </a:lnTo>
                  <a:lnTo>
                    <a:pt x="172164" y="0"/>
                  </a:lnTo>
                  <a:close/>
                </a:path>
                <a:path w="320675" h="320675">
                  <a:moveTo>
                    <a:pt x="256527" y="34480"/>
                  </a:moveTo>
                  <a:lnTo>
                    <a:pt x="160023" y="34480"/>
                  </a:lnTo>
                  <a:lnTo>
                    <a:pt x="208735" y="44330"/>
                  </a:lnTo>
                  <a:lnTo>
                    <a:pt x="248290" y="70665"/>
                  </a:lnTo>
                  <a:lnTo>
                    <a:pt x="275150" y="109464"/>
                  </a:lnTo>
                  <a:lnTo>
                    <a:pt x="285779" y="156705"/>
                  </a:lnTo>
                  <a:lnTo>
                    <a:pt x="277038" y="206562"/>
                  </a:lnTo>
                  <a:lnTo>
                    <a:pt x="250862" y="247254"/>
                  </a:lnTo>
                  <a:lnTo>
                    <a:pt x="211571" y="274971"/>
                  </a:lnTo>
                  <a:lnTo>
                    <a:pt x="163490" y="285902"/>
                  </a:lnTo>
                  <a:lnTo>
                    <a:pt x="256549" y="285902"/>
                  </a:lnTo>
                  <a:lnTo>
                    <a:pt x="302759" y="233372"/>
                  </a:lnTo>
                  <a:lnTo>
                    <a:pt x="318024" y="187515"/>
                  </a:lnTo>
                  <a:lnTo>
                    <a:pt x="319611" y="177355"/>
                  </a:lnTo>
                  <a:lnTo>
                    <a:pt x="320411" y="172275"/>
                  </a:lnTo>
                  <a:lnTo>
                    <a:pt x="320411" y="148234"/>
                  </a:lnTo>
                  <a:lnTo>
                    <a:pt x="319421" y="142112"/>
                  </a:lnTo>
                  <a:lnTo>
                    <a:pt x="318583" y="135953"/>
                  </a:lnTo>
                  <a:lnTo>
                    <a:pt x="317414" y="129870"/>
                  </a:lnTo>
                  <a:lnTo>
                    <a:pt x="300925" y="83864"/>
                  </a:lnTo>
                  <a:lnTo>
                    <a:pt x="272061" y="45681"/>
                  </a:lnTo>
                  <a:lnTo>
                    <a:pt x="256527" y="34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424606" y="5035044"/>
              <a:ext cx="196075" cy="128816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3362581" y="1656002"/>
              <a:ext cx="320675" cy="320675"/>
            </a:xfrm>
            <a:custGeom>
              <a:avLst/>
              <a:gdLst/>
              <a:ahLst/>
              <a:cxnLst/>
              <a:rect l="l" t="t" r="r" b="b"/>
              <a:pathLst>
                <a:path w="320675" h="320675">
                  <a:moveTo>
                    <a:pt x="172164" y="0"/>
                  </a:moveTo>
                  <a:lnTo>
                    <a:pt x="148123" y="0"/>
                  </a:lnTo>
                  <a:lnTo>
                    <a:pt x="142129" y="952"/>
                  </a:lnTo>
                  <a:lnTo>
                    <a:pt x="136096" y="1739"/>
                  </a:lnTo>
                  <a:lnTo>
                    <a:pt x="83793" y="19491"/>
                  </a:lnTo>
                  <a:lnTo>
                    <a:pt x="45593" y="48279"/>
                  </a:lnTo>
                  <a:lnTo>
                    <a:pt x="17685" y="87086"/>
                  </a:lnTo>
                  <a:lnTo>
                    <a:pt x="2200" y="133731"/>
                  </a:lnTo>
                  <a:lnTo>
                    <a:pt x="651" y="143941"/>
                  </a:lnTo>
                  <a:lnTo>
                    <a:pt x="0" y="148234"/>
                  </a:lnTo>
                  <a:lnTo>
                    <a:pt x="1" y="172275"/>
                  </a:lnTo>
                  <a:lnTo>
                    <a:pt x="879" y="177901"/>
                  </a:lnTo>
                  <a:lnTo>
                    <a:pt x="1680" y="184353"/>
                  </a:lnTo>
                  <a:lnTo>
                    <a:pt x="19315" y="236618"/>
                  </a:lnTo>
                  <a:lnTo>
                    <a:pt x="48198" y="274793"/>
                  </a:lnTo>
                  <a:lnTo>
                    <a:pt x="87032" y="302799"/>
                  </a:lnTo>
                  <a:lnTo>
                    <a:pt x="133302" y="318185"/>
                  </a:lnTo>
                  <a:lnTo>
                    <a:pt x="148123" y="320522"/>
                  </a:lnTo>
                  <a:lnTo>
                    <a:pt x="172164" y="320522"/>
                  </a:lnTo>
                  <a:lnTo>
                    <a:pt x="178425" y="319506"/>
                  </a:lnTo>
                  <a:lnTo>
                    <a:pt x="184699" y="318643"/>
                  </a:lnTo>
                  <a:lnTo>
                    <a:pt x="190922" y="317461"/>
                  </a:lnTo>
                  <a:lnTo>
                    <a:pt x="236569" y="301051"/>
                  </a:lnTo>
                  <a:lnTo>
                    <a:pt x="256549" y="285902"/>
                  </a:lnTo>
                  <a:lnTo>
                    <a:pt x="163490" y="285902"/>
                  </a:lnTo>
                  <a:lnTo>
                    <a:pt x="113776" y="277112"/>
                  </a:lnTo>
                  <a:lnTo>
                    <a:pt x="73128" y="250936"/>
                  </a:lnTo>
                  <a:lnTo>
                    <a:pt x="45413" y="211610"/>
                  </a:lnTo>
                  <a:lnTo>
                    <a:pt x="34496" y="163372"/>
                  </a:lnTo>
                  <a:lnTo>
                    <a:pt x="43439" y="113538"/>
                  </a:lnTo>
                  <a:lnTo>
                    <a:pt x="70061" y="72642"/>
                  </a:lnTo>
                  <a:lnTo>
                    <a:pt x="110283" y="44888"/>
                  </a:lnTo>
                  <a:lnTo>
                    <a:pt x="160023" y="34480"/>
                  </a:lnTo>
                  <a:lnTo>
                    <a:pt x="256527" y="34480"/>
                  </a:lnTo>
                  <a:lnTo>
                    <a:pt x="233270" y="17709"/>
                  </a:lnTo>
                  <a:lnTo>
                    <a:pt x="186998" y="2336"/>
                  </a:lnTo>
                  <a:lnTo>
                    <a:pt x="182058" y="1511"/>
                  </a:lnTo>
                  <a:lnTo>
                    <a:pt x="172164" y="0"/>
                  </a:lnTo>
                  <a:close/>
                </a:path>
                <a:path w="320675" h="320675">
                  <a:moveTo>
                    <a:pt x="256527" y="34480"/>
                  </a:moveTo>
                  <a:lnTo>
                    <a:pt x="160023" y="34480"/>
                  </a:lnTo>
                  <a:lnTo>
                    <a:pt x="208735" y="44330"/>
                  </a:lnTo>
                  <a:lnTo>
                    <a:pt x="248290" y="70665"/>
                  </a:lnTo>
                  <a:lnTo>
                    <a:pt x="275150" y="109464"/>
                  </a:lnTo>
                  <a:lnTo>
                    <a:pt x="285779" y="156705"/>
                  </a:lnTo>
                  <a:lnTo>
                    <a:pt x="277038" y="206562"/>
                  </a:lnTo>
                  <a:lnTo>
                    <a:pt x="250862" y="247254"/>
                  </a:lnTo>
                  <a:lnTo>
                    <a:pt x="211571" y="274971"/>
                  </a:lnTo>
                  <a:lnTo>
                    <a:pt x="163490" y="285902"/>
                  </a:lnTo>
                  <a:lnTo>
                    <a:pt x="256549" y="285902"/>
                  </a:lnTo>
                  <a:lnTo>
                    <a:pt x="302759" y="233372"/>
                  </a:lnTo>
                  <a:lnTo>
                    <a:pt x="318024" y="187515"/>
                  </a:lnTo>
                  <a:lnTo>
                    <a:pt x="319611" y="177355"/>
                  </a:lnTo>
                  <a:lnTo>
                    <a:pt x="320411" y="172275"/>
                  </a:lnTo>
                  <a:lnTo>
                    <a:pt x="320411" y="148234"/>
                  </a:lnTo>
                  <a:lnTo>
                    <a:pt x="319421" y="142113"/>
                  </a:lnTo>
                  <a:lnTo>
                    <a:pt x="318583" y="135953"/>
                  </a:lnTo>
                  <a:lnTo>
                    <a:pt x="317414" y="129870"/>
                  </a:lnTo>
                  <a:lnTo>
                    <a:pt x="300925" y="83864"/>
                  </a:lnTo>
                  <a:lnTo>
                    <a:pt x="272061" y="45681"/>
                  </a:lnTo>
                  <a:lnTo>
                    <a:pt x="256527" y="34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424606" y="1751935"/>
              <a:ext cx="196075" cy="128816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3362581" y="3847453"/>
              <a:ext cx="320675" cy="320675"/>
            </a:xfrm>
            <a:custGeom>
              <a:avLst/>
              <a:gdLst/>
              <a:ahLst/>
              <a:cxnLst/>
              <a:rect l="l" t="t" r="r" b="b"/>
              <a:pathLst>
                <a:path w="320675" h="320675">
                  <a:moveTo>
                    <a:pt x="172164" y="0"/>
                  </a:moveTo>
                  <a:lnTo>
                    <a:pt x="148123" y="0"/>
                  </a:lnTo>
                  <a:lnTo>
                    <a:pt x="142129" y="952"/>
                  </a:lnTo>
                  <a:lnTo>
                    <a:pt x="136096" y="1739"/>
                  </a:lnTo>
                  <a:lnTo>
                    <a:pt x="83793" y="19491"/>
                  </a:lnTo>
                  <a:lnTo>
                    <a:pt x="45593" y="48279"/>
                  </a:lnTo>
                  <a:lnTo>
                    <a:pt x="17685" y="87086"/>
                  </a:lnTo>
                  <a:lnTo>
                    <a:pt x="2200" y="133731"/>
                  </a:lnTo>
                  <a:lnTo>
                    <a:pt x="651" y="143941"/>
                  </a:lnTo>
                  <a:lnTo>
                    <a:pt x="0" y="148234"/>
                  </a:lnTo>
                  <a:lnTo>
                    <a:pt x="1" y="172275"/>
                  </a:lnTo>
                  <a:lnTo>
                    <a:pt x="879" y="177901"/>
                  </a:lnTo>
                  <a:lnTo>
                    <a:pt x="1680" y="184353"/>
                  </a:lnTo>
                  <a:lnTo>
                    <a:pt x="19315" y="236618"/>
                  </a:lnTo>
                  <a:lnTo>
                    <a:pt x="48198" y="274793"/>
                  </a:lnTo>
                  <a:lnTo>
                    <a:pt x="87032" y="302799"/>
                  </a:lnTo>
                  <a:lnTo>
                    <a:pt x="133302" y="318185"/>
                  </a:lnTo>
                  <a:lnTo>
                    <a:pt x="148123" y="320522"/>
                  </a:lnTo>
                  <a:lnTo>
                    <a:pt x="172164" y="320522"/>
                  </a:lnTo>
                  <a:lnTo>
                    <a:pt x="178425" y="319506"/>
                  </a:lnTo>
                  <a:lnTo>
                    <a:pt x="184699" y="318643"/>
                  </a:lnTo>
                  <a:lnTo>
                    <a:pt x="190922" y="317461"/>
                  </a:lnTo>
                  <a:lnTo>
                    <a:pt x="236569" y="301051"/>
                  </a:lnTo>
                  <a:lnTo>
                    <a:pt x="256549" y="285902"/>
                  </a:lnTo>
                  <a:lnTo>
                    <a:pt x="163490" y="285902"/>
                  </a:lnTo>
                  <a:lnTo>
                    <a:pt x="113776" y="277112"/>
                  </a:lnTo>
                  <a:lnTo>
                    <a:pt x="73128" y="250936"/>
                  </a:lnTo>
                  <a:lnTo>
                    <a:pt x="45413" y="211610"/>
                  </a:lnTo>
                  <a:lnTo>
                    <a:pt x="34496" y="163372"/>
                  </a:lnTo>
                  <a:lnTo>
                    <a:pt x="43439" y="113538"/>
                  </a:lnTo>
                  <a:lnTo>
                    <a:pt x="70061" y="72642"/>
                  </a:lnTo>
                  <a:lnTo>
                    <a:pt x="110283" y="44888"/>
                  </a:lnTo>
                  <a:lnTo>
                    <a:pt x="160023" y="34480"/>
                  </a:lnTo>
                  <a:lnTo>
                    <a:pt x="256527" y="34480"/>
                  </a:lnTo>
                  <a:lnTo>
                    <a:pt x="233270" y="17709"/>
                  </a:lnTo>
                  <a:lnTo>
                    <a:pt x="186998" y="2336"/>
                  </a:lnTo>
                  <a:lnTo>
                    <a:pt x="182058" y="1511"/>
                  </a:lnTo>
                  <a:lnTo>
                    <a:pt x="172164" y="0"/>
                  </a:lnTo>
                  <a:close/>
                </a:path>
                <a:path w="320675" h="320675">
                  <a:moveTo>
                    <a:pt x="256527" y="34480"/>
                  </a:moveTo>
                  <a:lnTo>
                    <a:pt x="160023" y="34480"/>
                  </a:lnTo>
                  <a:lnTo>
                    <a:pt x="208735" y="44330"/>
                  </a:lnTo>
                  <a:lnTo>
                    <a:pt x="248290" y="70665"/>
                  </a:lnTo>
                  <a:lnTo>
                    <a:pt x="275150" y="109464"/>
                  </a:lnTo>
                  <a:lnTo>
                    <a:pt x="285779" y="156705"/>
                  </a:lnTo>
                  <a:lnTo>
                    <a:pt x="277038" y="206562"/>
                  </a:lnTo>
                  <a:lnTo>
                    <a:pt x="250862" y="247254"/>
                  </a:lnTo>
                  <a:lnTo>
                    <a:pt x="211571" y="274971"/>
                  </a:lnTo>
                  <a:lnTo>
                    <a:pt x="163490" y="285902"/>
                  </a:lnTo>
                  <a:lnTo>
                    <a:pt x="256549" y="285902"/>
                  </a:lnTo>
                  <a:lnTo>
                    <a:pt x="302759" y="233372"/>
                  </a:lnTo>
                  <a:lnTo>
                    <a:pt x="318024" y="187515"/>
                  </a:lnTo>
                  <a:lnTo>
                    <a:pt x="319611" y="177355"/>
                  </a:lnTo>
                  <a:lnTo>
                    <a:pt x="320411" y="172275"/>
                  </a:lnTo>
                  <a:lnTo>
                    <a:pt x="320411" y="148234"/>
                  </a:lnTo>
                  <a:lnTo>
                    <a:pt x="319421" y="142113"/>
                  </a:lnTo>
                  <a:lnTo>
                    <a:pt x="318583" y="135953"/>
                  </a:lnTo>
                  <a:lnTo>
                    <a:pt x="317414" y="129870"/>
                  </a:lnTo>
                  <a:lnTo>
                    <a:pt x="300925" y="83864"/>
                  </a:lnTo>
                  <a:lnTo>
                    <a:pt x="272061" y="45681"/>
                  </a:lnTo>
                  <a:lnTo>
                    <a:pt x="256527" y="34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424606" y="3943386"/>
              <a:ext cx="196075" cy="128816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053956" y="5941255"/>
              <a:ext cx="3560126" cy="63997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264579" y="5984491"/>
              <a:ext cx="3928614" cy="675681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291490" y="165773"/>
              <a:ext cx="2216129" cy="95307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687058" y="62015"/>
              <a:ext cx="1251418" cy="1138444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7097509" y="62026"/>
              <a:ext cx="2212975" cy="1183640"/>
            </a:xfrm>
            <a:custGeom>
              <a:avLst/>
              <a:gdLst/>
              <a:ahLst/>
              <a:cxnLst/>
              <a:rect l="l" t="t" r="r" b="b"/>
              <a:pathLst>
                <a:path w="2212975" h="1183640">
                  <a:moveTo>
                    <a:pt x="581164" y="820166"/>
                  </a:moveTo>
                  <a:lnTo>
                    <a:pt x="576529" y="794740"/>
                  </a:lnTo>
                  <a:lnTo>
                    <a:pt x="562660" y="775576"/>
                  </a:lnTo>
                  <a:lnTo>
                    <a:pt x="539521" y="762673"/>
                  </a:lnTo>
                  <a:lnTo>
                    <a:pt x="507136" y="756043"/>
                  </a:lnTo>
                  <a:lnTo>
                    <a:pt x="488480" y="756043"/>
                  </a:lnTo>
                  <a:lnTo>
                    <a:pt x="461086" y="774103"/>
                  </a:lnTo>
                  <a:lnTo>
                    <a:pt x="435356" y="827189"/>
                  </a:lnTo>
                  <a:lnTo>
                    <a:pt x="408330" y="871016"/>
                  </a:lnTo>
                  <a:lnTo>
                    <a:pt x="379984" y="905598"/>
                  </a:lnTo>
                  <a:lnTo>
                    <a:pt x="350329" y="930922"/>
                  </a:lnTo>
                  <a:lnTo>
                    <a:pt x="267563" y="930922"/>
                  </a:lnTo>
                  <a:lnTo>
                    <a:pt x="225171" y="910666"/>
                  </a:lnTo>
                  <a:lnTo>
                    <a:pt x="190487" y="882535"/>
                  </a:lnTo>
                  <a:lnTo>
                    <a:pt x="163512" y="846543"/>
                  </a:lnTo>
                  <a:lnTo>
                    <a:pt x="144246" y="802678"/>
                  </a:lnTo>
                  <a:lnTo>
                    <a:pt x="132676" y="750938"/>
                  </a:lnTo>
                  <a:lnTo>
                    <a:pt x="128828" y="691337"/>
                  </a:lnTo>
                  <a:lnTo>
                    <a:pt x="128828" y="608558"/>
                  </a:lnTo>
                  <a:lnTo>
                    <a:pt x="120078" y="562521"/>
                  </a:lnTo>
                  <a:lnTo>
                    <a:pt x="156806" y="479158"/>
                  </a:lnTo>
                  <a:lnTo>
                    <a:pt x="156806" y="469823"/>
                  </a:lnTo>
                  <a:lnTo>
                    <a:pt x="147485" y="461098"/>
                  </a:lnTo>
                  <a:lnTo>
                    <a:pt x="166128" y="433120"/>
                  </a:lnTo>
                  <a:lnTo>
                    <a:pt x="192176" y="392823"/>
                  </a:lnTo>
                  <a:lnTo>
                    <a:pt x="225437" y="364045"/>
                  </a:lnTo>
                  <a:lnTo>
                    <a:pt x="265925" y="346773"/>
                  </a:lnTo>
                  <a:lnTo>
                    <a:pt x="313613" y="341020"/>
                  </a:lnTo>
                  <a:lnTo>
                    <a:pt x="331457" y="343306"/>
                  </a:lnTo>
                  <a:lnTo>
                    <a:pt x="351205" y="350189"/>
                  </a:lnTo>
                  <a:lnTo>
                    <a:pt x="372846" y="361657"/>
                  </a:lnTo>
                  <a:lnTo>
                    <a:pt x="396379" y="377723"/>
                  </a:lnTo>
                  <a:lnTo>
                    <a:pt x="425450" y="440855"/>
                  </a:lnTo>
                  <a:lnTo>
                    <a:pt x="452056" y="488048"/>
                  </a:lnTo>
                  <a:lnTo>
                    <a:pt x="476173" y="519264"/>
                  </a:lnTo>
                  <a:lnTo>
                    <a:pt x="497814" y="534543"/>
                  </a:lnTo>
                  <a:lnTo>
                    <a:pt x="571842" y="497801"/>
                  </a:lnTo>
                  <a:lnTo>
                    <a:pt x="571842" y="469823"/>
                  </a:lnTo>
                  <a:lnTo>
                    <a:pt x="535114" y="368401"/>
                  </a:lnTo>
                  <a:lnTo>
                    <a:pt x="512711" y="331749"/>
                  </a:lnTo>
                  <a:lnTo>
                    <a:pt x="484149" y="300736"/>
                  </a:lnTo>
                  <a:lnTo>
                    <a:pt x="449427" y="275361"/>
                  </a:lnTo>
                  <a:lnTo>
                    <a:pt x="408533" y="255625"/>
                  </a:lnTo>
                  <a:lnTo>
                    <a:pt x="361492" y="241541"/>
                  </a:lnTo>
                  <a:lnTo>
                    <a:pt x="308279" y="233083"/>
                  </a:lnTo>
                  <a:lnTo>
                    <a:pt x="248907" y="230263"/>
                  </a:lnTo>
                  <a:lnTo>
                    <a:pt x="212178" y="239585"/>
                  </a:lnTo>
                  <a:lnTo>
                    <a:pt x="167652" y="267055"/>
                  </a:lnTo>
                  <a:lnTo>
                    <a:pt x="128358" y="297383"/>
                  </a:lnTo>
                  <a:lnTo>
                    <a:pt x="94310" y="330581"/>
                  </a:lnTo>
                  <a:lnTo>
                    <a:pt x="65493" y="366649"/>
                  </a:lnTo>
                  <a:lnTo>
                    <a:pt x="41910" y="405574"/>
                  </a:lnTo>
                  <a:lnTo>
                    <a:pt x="23571" y="447357"/>
                  </a:lnTo>
                  <a:lnTo>
                    <a:pt x="10477" y="492010"/>
                  </a:lnTo>
                  <a:lnTo>
                    <a:pt x="2616" y="539521"/>
                  </a:lnTo>
                  <a:lnTo>
                    <a:pt x="0" y="589902"/>
                  </a:lnTo>
                  <a:lnTo>
                    <a:pt x="18656" y="617321"/>
                  </a:lnTo>
                  <a:lnTo>
                    <a:pt x="9334" y="626643"/>
                  </a:lnTo>
                  <a:lnTo>
                    <a:pt x="9334" y="765378"/>
                  </a:lnTo>
                  <a:lnTo>
                    <a:pt x="27406" y="783437"/>
                  </a:lnTo>
                  <a:lnTo>
                    <a:pt x="38912" y="819912"/>
                  </a:lnTo>
                  <a:lnTo>
                    <a:pt x="48971" y="845959"/>
                  </a:lnTo>
                  <a:lnTo>
                    <a:pt x="57569" y="861593"/>
                  </a:lnTo>
                  <a:lnTo>
                    <a:pt x="64706" y="866800"/>
                  </a:lnTo>
                  <a:lnTo>
                    <a:pt x="55384" y="894181"/>
                  </a:lnTo>
                  <a:lnTo>
                    <a:pt x="55384" y="903516"/>
                  </a:lnTo>
                  <a:lnTo>
                    <a:pt x="101917" y="956602"/>
                  </a:lnTo>
                  <a:lnTo>
                    <a:pt x="143611" y="997902"/>
                  </a:lnTo>
                  <a:lnTo>
                    <a:pt x="180441" y="1027404"/>
                  </a:lnTo>
                  <a:lnTo>
                    <a:pt x="212432" y="1045095"/>
                  </a:lnTo>
                  <a:lnTo>
                    <a:pt x="239585" y="1051001"/>
                  </a:lnTo>
                  <a:lnTo>
                    <a:pt x="378307" y="1051001"/>
                  </a:lnTo>
                  <a:lnTo>
                    <a:pt x="419735" y="1014780"/>
                  </a:lnTo>
                  <a:lnTo>
                    <a:pt x="451904" y="988910"/>
                  </a:lnTo>
                  <a:lnTo>
                    <a:pt x="474814" y="973391"/>
                  </a:lnTo>
                  <a:lnTo>
                    <a:pt x="488480" y="968222"/>
                  </a:lnTo>
                  <a:lnTo>
                    <a:pt x="508254" y="927061"/>
                  </a:lnTo>
                  <a:lnTo>
                    <a:pt x="530301" y="888657"/>
                  </a:lnTo>
                  <a:lnTo>
                    <a:pt x="554596" y="853033"/>
                  </a:lnTo>
                  <a:lnTo>
                    <a:pt x="581164" y="820166"/>
                  </a:lnTo>
                  <a:close/>
                </a:path>
                <a:path w="2212975" h="1183640">
                  <a:moveTo>
                    <a:pt x="1159903" y="999705"/>
                  </a:moveTo>
                  <a:lnTo>
                    <a:pt x="1157579" y="984554"/>
                  </a:lnTo>
                  <a:lnTo>
                    <a:pt x="1149413" y="978128"/>
                  </a:lnTo>
                  <a:lnTo>
                    <a:pt x="1134262" y="980452"/>
                  </a:lnTo>
                  <a:lnTo>
                    <a:pt x="1145921" y="1009599"/>
                  </a:lnTo>
                  <a:lnTo>
                    <a:pt x="1150581" y="1012532"/>
                  </a:lnTo>
                  <a:lnTo>
                    <a:pt x="1159903" y="999705"/>
                  </a:lnTo>
                  <a:close/>
                </a:path>
                <a:path w="2212975" h="1183640">
                  <a:moveTo>
                    <a:pt x="1226362" y="55956"/>
                  </a:moveTo>
                  <a:lnTo>
                    <a:pt x="1213231" y="37909"/>
                  </a:lnTo>
                  <a:lnTo>
                    <a:pt x="1207706" y="30314"/>
                  </a:lnTo>
                  <a:lnTo>
                    <a:pt x="1189050" y="55956"/>
                  </a:lnTo>
                  <a:lnTo>
                    <a:pt x="1207706" y="37909"/>
                  </a:lnTo>
                  <a:lnTo>
                    <a:pt x="1226362" y="55956"/>
                  </a:lnTo>
                  <a:close/>
                </a:path>
                <a:path w="2212975" h="1183640">
                  <a:moveTo>
                    <a:pt x="1242682" y="0"/>
                  </a:moveTo>
                  <a:lnTo>
                    <a:pt x="1221117" y="0"/>
                  </a:lnTo>
                  <a:lnTo>
                    <a:pt x="1221117" y="24485"/>
                  </a:lnTo>
                  <a:lnTo>
                    <a:pt x="1226947" y="24485"/>
                  </a:lnTo>
                  <a:lnTo>
                    <a:pt x="1242682" y="0"/>
                  </a:lnTo>
                  <a:close/>
                </a:path>
                <a:path w="2212975" h="1183640">
                  <a:moveTo>
                    <a:pt x="1244434" y="926833"/>
                  </a:moveTo>
                  <a:lnTo>
                    <a:pt x="1233360" y="905268"/>
                  </a:lnTo>
                  <a:lnTo>
                    <a:pt x="1229271" y="902347"/>
                  </a:lnTo>
                  <a:lnTo>
                    <a:pt x="1222870" y="911098"/>
                  </a:lnTo>
                  <a:lnTo>
                    <a:pt x="1225194" y="926261"/>
                  </a:lnTo>
                  <a:lnTo>
                    <a:pt x="1238021" y="935583"/>
                  </a:lnTo>
                  <a:lnTo>
                    <a:pt x="1244434" y="926833"/>
                  </a:lnTo>
                  <a:close/>
                </a:path>
                <a:path w="2212975" h="1183640">
                  <a:moveTo>
                    <a:pt x="1273581" y="314769"/>
                  </a:moveTo>
                  <a:lnTo>
                    <a:pt x="1271397" y="300786"/>
                  </a:lnTo>
                  <a:lnTo>
                    <a:pt x="1269453" y="288328"/>
                  </a:lnTo>
                  <a:lnTo>
                    <a:pt x="1257109" y="265518"/>
                  </a:lnTo>
                  <a:lnTo>
                    <a:pt x="1256665" y="265112"/>
                  </a:lnTo>
                  <a:lnTo>
                    <a:pt x="1256665" y="300786"/>
                  </a:lnTo>
                  <a:lnTo>
                    <a:pt x="1242682" y="325259"/>
                  </a:lnTo>
                  <a:lnTo>
                    <a:pt x="1234516" y="325259"/>
                  </a:lnTo>
                  <a:lnTo>
                    <a:pt x="1248511" y="300786"/>
                  </a:lnTo>
                  <a:lnTo>
                    <a:pt x="1256665" y="300786"/>
                  </a:lnTo>
                  <a:lnTo>
                    <a:pt x="1256665" y="265112"/>
                  </a:lnTo>
                  <a:lnTo>
                    <a:pt x="1236522" y="246354"/>
                  </a:lnTo>
                  <a:lnTo>
                    <a:pt x="1225003" y="240157"/>
                  </a:lnTo>
                  <a:lnTo>
                    <a:pt x="1207706" y="230835"/>
                  </a:lnTo>
                  <a:lnTo>
                    <a:pt x="1198968" y="240157"/>
                  </a:lnTo>
                  <a:lnTo>
                    <a:pt x="824738" y="240157"/>
                  </a:lnTo>
                  <a:lnTo>
                    <a:pt x="778103" y="230835"/>
                  </a:lnTo>
                  <a:lnTo>
                    <a:pt x="757948" y="249847"/>
                  </a:lnTo>
                  <a:lnTo>
                    <a:pt x="743559" y="270179"/>
                  </a:lnTo>
                  <a:lnTo>
                    <a:pt x="734923" y="291820"/>
                  </a:lnTo>
                  <a:lnTo>
                    <a:pt x="732053" y="314769"/>
                  </a:lnTo>
                  <a:lnTo>
                    <a:pt x="741807" y="330619"/>
                  </a:lnTo>
                  <a:lnTo>
                    <a:pt x="754189" y="343776"/>
                  </a:lnTo>
                  <a:lnTo>
                    <a:pt x="769200" y="354228"/>
                  </a:lnTo>
                  <a:lnTo>
                    <a:pt x="786841" y="362000"/>
                  </a:lnTo>
                  <a:lnTo>
                    <a:pt x="843394" y="343344"/>
                  </a:lnTo>
                  <a:lnTo>
                    <a:pt x="843394" y="352679"/>
                  </a:lnTo>
                  <a:lnTo>
                    <a:pt x="871372" y="343344"/>
                  </a:lnTo>
                  <a:lnTo>
                    <a:pt x="945984" y="352679"/>
                  </a:lnTo>
                  <a:lnTo>
                    <a:pt x="936650" y="408038"/>
                  </a:lnTo>
                  <a:lnTo>
                    <a:pt x="955306" y="427291"/>
                  </a:lnTo>
                  <a:lnTo>
                    <a:pt x="936650" y="548538"/>
                  </a:lnTo>
                  <a:lnTo>
                    <a:pt x="936650" y="577088"/>
                  </a:lnTo>
                  <a:lnTo>
                    <a:pt x="955306" y="632472"/>
                  </a:lnTo>
                  <a:lnTo>
                    <a:pt x="945984" y="641794"/>
                  </a:lnTo>
                  <a:lnTo>
                    <a:pt x="945984" y="894778"/>
                  </a:lnTo>
                  <a:lnTo>
                    <a:pt x="936650" y="988047"/>
                  </a:lnTo>
                  <a:lnTo>
                    <a:pt x="945984" y="988047"/>
                  </a:lnTo>
                  <a:lnTo>
                    <a:pt x="949477" y="1014958"/>
                  </a:lnTo>
                  <a:lnTo>
                    <a:pt x="959967" y="1036269"/>
                  </a:lnTo>
                  <a:lnTo>
                    <a:pt x="977455" y="1051966"/>
                  </a:lnTo>
                  <a:lnTo>
                    <a:pt x="1001941" y="1062062"/>
                  </a:lnTo>
                  <a:lnTo>
                    <a:pt x="1077137" y="1025359"/>
                  </a:lnTo>
                  <a:lnTo>
                    <a:pt x="1067803" y="978725"/>
                  </a:lnTo>
                  <a:lnTo>
                    <a:pt x="1067803" y="880198"/>
                  </a:lnTo>
                  <a:lnTo>
                    <a:pt x="1067803" y="859205"/>
                  </a:lnTo>
                  <a:lnTo>
                    <a:pt x="1067803" y="445935"/>
                  </a:lnTo>
                  <a:lnTo>
                    <a:pt x="1058481" y="352679"/>
                  </a:lnTo>
                  <a:lnTo>
                    <a:pt x="1086459" y="343344"/>
                  </a:lnTo>
                  <a:lnTo>
                    <a:pt x="1095209" y="352679"/>
                  </a:lnTo>
                  <a:lnTo>
                    <a:pt x="1217028" y="352679"/>
                  </a:lnTo>
                  <a:lnTo>
                    <a:pt x="1226362" y="362000"/>
                  </a:lnTo>
                  <a:lnTo>
                    <a:pt x="1249603" y="343344"/>
                  </a:lnTo>
                  <a:lnTo>
                    <a:pt x="1272133" y="325259"/>
                  </a:lnTo>
                  <a:lnTo>
                    <a:pt x="1273581" y="324104"/>
                  </a:lnTo>
                  <a:lnTo>
                    <a:pt x="1273581" y="314769"/>
                  </a:lnTo>
                  <a:close/>
                </a:path>
                <a:path w="2212975" h="1183640">
                  <a:moveTo>
                    <a:pt x="1330223" y="958951"/>
                  </a:moveTo>
                  <a:lnTo>
                    <a:pt x="1329385" y="953350"/>
                  </a:lnTo>
                  <a:lnTo>
                    <a:pt x="1326438" y="946137"/>
                  </a:lnTo>
                  <a:lnTo>
                    <a:pt x="1321371" y="937323"/>
                  </a:lnTo>
                  <a:lnTo>
                    <a:pt x="1313802" y="938491"/>
                  </a:lnTo>
                  <a:lnTo>
                    <a:pt x="1310881" y="942581"/>
                  </a:lnTo>
                  <a:lnTo>
                    <a:pt x="1312049" y="950150"/>
                  </a:lnTo>
                  <a:lnTo>
                    <a:pt x="1328953" y="962964"/>
                  </a:lnTo>
                  <a:lnTo>
                    <a:pt x="1330223" y="958951"/>
                  </a:lnTo>
                  <a:close/>
                </a:path>
                <a:path w="2212975" h="1183640">
                  <a:moveTo>
                    <a:pt x="1333030" y="69951"/>
                  </a:moveTo>
                  <a:lnTo>
                    <a:pt x="1327200" y="82207"/>
                  </a:lnTo>
                  <a:lnTo>
                    <a:pt x="1319631" y="82207"/>
                  </a:lnTo>
                  <a:lnTo>
                    <a:pt x="1313218" y="69951"/>
                  </a:lnTo>
                  <a:lnTo>
                    <a:pt x="1305636" y="69951"/>
                  </a:lnTo>
                  <a:lnTo>
                    <a:pt x="1313218" y="104927"/>
                  </a:lnTo>
                  <a:lnTo>
                    <a:pt x="1333030" y="92697"/>
                  </a:lnTo>
                  <a:lnTo>
                    <a:pt x="1333030" y="82207"/>
                  </a:lnTo>
                  <a:lnTo>
                    <a:pt x="1333030" y="69951"/>
                  </a:lnTo>
                  <a:close/>
                </a:path>
                <a:path w="2212975" h="1183640">
                  <a:moveTo>
                    <a:pt x="1993366" y="780529"/>
                  </a:moveTo>
                  <a:lnTo>
                    <a:pt x="1984629" y="725728"/>
                  </a:lnTo>
                  <a:lnTo>
                    <a:pt x="1960270" y="669645"/>
                  </a:lnTo>
                  <a:lnTo>
                    <a:pt x="1929828" y="642086"/>
                  </a:lnTo>
                  <a:lnTo>
                    <a:pt x="1887220" y="614857"/>
                  </a:lnTo>
                  <a:lnTo>
                    <a:pt x="1832419" y="587946"/>
                  </a:lnTo>
                  <a:lnTo>
                    <a:pt x="1765452" y="561352"/>
                  </a:lnTo>
                  <a:lnTo>
                    <a:pt x="1696402" y="550837"/>
                  </a:lnTo>
                  <a:lnTo>
                    <a:pt x="1642706" y="532815"/>
                  </a:lnTo>
                  <a:lnTo>
                    <a:pt x="1604352" y="507276"/>
                  </a:lnTo>
                  <a:lnTo>
                    <a:pt x="1581340" y="474230"/>
                  </a:lnTo>
                  <a:lnTo>
                    <a:pt x="1573669" y="433679"/>
                  </a:lnTo>
                  <a:lnTo>
                    <a:pt x="1597063" y="389826"/>
                  </a:lnTo>
                  <a:lnTo>
                    <a:pt x="1624672" y="358495"/>
                  </a:lnTo>
                  <a:lnTo>
                    <a:pt x="1656524" y="339699"/>
                  </a:lnTo>
                  <a:lnTo>
                    <a:pt x="1692592" y="333425"/>
                  </a:lnTo>
                  <a:lnTo>
                    <a:pt x="1728724" y="333425"/>
                  </a:lnTo>
                  <a:lnTo>
                    <a:pt x="1820240" y="370154"/>
                  </a:lnTo>
                  <a:lnTo>
                    <a:pt x="1839442" y="414032"/>
                  </a:lnTo>
                  <a:lnTo>
                    <a:pt x="1857984" y="445363"/>
                  </a:lnTo>
                  <a:lnTo>
                    <a:pt x="1875878" y="464159"/>
                  </a:lnTo>
                  <a:lnTo>
                    <a:pt x="1893112" y="470420"/>
                  </a:lnTo>
                  <a:lnTo>
                    <a:pt x="1965972" y="424942"/>
                  </a:lnTo>
                  <a:lnTo>
                    <a:pt x="1939734" y="366344"/>
                  </a:lnTo>
                  <a:lnTo>
                    <a:pt x="1919325" y="333425"/>
                  </a:lnTo>
                  <a:lnTo>
                    <a:pt x="1910016" y="318401"/>
                  </a:lnTo>
                  <a:lnTo>
                    <a:pt x="1876780" y="281114"/>
                  </a:lnTo>
                  <a:lnTo>
                    <a:pt x="1840064" y="254469"/>
                  </a:lnTo>
                  <a:lnTo>
                    <a:pt x="1799844" y="238493"/>
                  </a:lnTo>
                  <a:lnTo>
                    <a:pt x="1756117" y="233159"/>
                  </a:lnTo>
                  <a:lnTo>
                    <a:pt x="1747380" y="233159"/>
                  </a:lnTo>
                  <a:lnTo>
                    <a:pt x="1689531" y="235864"/>
                  </a:lnTo>
                  <a:lnTo>
                    <a:pt x="1638122" y="243979"/>
                  </a:lnTo>
                  <a:lnTo>
                    <a:pt x="1593138" y="257517"/>
                  </a:lnTo>
                  <a:lnTo>
                    <a:pt x="1554581" y="276453"/>
                  </a:lnTo>
                  <a:lnTo>
                    <a:pt x="1522463" y="300799"/>
                  </a:lnTo>
                  <a:lnTo>
                    <a:pt x="1496771" y="330555"/>
                  </a:lnTo>
                  <a:lnTo>
                    <a:pt x="1477505" y="365721"/>
                  </a:lnTo>
                  <a:lnTo>
                    <a:pt x="1464665" y="406298"/>
                  </a:lnTo>
                  <a:lnTo>
                    <a:pt x="1464665" y="470420"/>
                  </a:lnTo>
                  <a:lnTo>
                    <a:pt x="1473415" y="479742"/>
                  </a:lnTo>
                  <a:lnTo>
                    <a:pt x="1483614" y="519264"/>
                  </a:lnTo>
                  <a:lnTo>
                    <a:pt x="1503730" y="559739"/>
                  </a:lnTo>
                  <a:lnTo>
                    <a:pt x="1533740" y="601154"/>
                  </a:lnTo>
                  <a:lnTo>
                    <a:pt x="1573669" y="643521"/>
                  </a:lnTo>
                  <a:lnTo>
                    <a:pt x="1601724" y="644690"/>
                  </a:lnTo>
                  <a:lnTo>
                    <a:pt x="1621764" y="648195"/>
                  </a:lnTo>
                  <a:lnTo>
                    <a:pt x="1633778" y="654024"/>
                  </a:lnTo>
                  <a:lnTo>
                    <a:pt x="1637792" y="662178"/>
                  </a:lnTo>
                  <a:lnTo>
                    <a:pt x="1710283" y="676325"/>
                  </a:lnTo>
                  <a:lnTo>
                    <a:pt x="1769592" y="692696"/>
                  </a:lnTo>
                  <a:lnTo>
                    <a:pt x="1815731" y="711301"/>
                  </a:lnTo>
                  <a:lnTo>
                    <a:pt x="1848675" y="732142"/>
                  </a:lnTo>
                  <a:lnTo>
                    <a:pt x="1875040" y="780529"/>
                  </a:lnTo>
                  <a:lnTo>
                    <a:pt x="1868843" y="830567"/>
                  </a:lnTo>
                  <a:lnTo>
                    <a:pt x="1850224" y="871093"/>
                  </a:lnTo>
                  <a:lnTo>
                    <a:pt x="1819224" y="902093"/>
                  </a:lnTo>
                  <a:lnTo>
                    <a:pt x="1775802" y="923594"/>
                  </a:lnTo>
                  <a:lnTo>
                    <a:pt x="1719986" y="935583"/>
                  </a:lnTo>
                  <a:lnTo>
                    <a:pt x="1695284" y="932167"/>
                  </a:lnTo>
                  <a:lnTo>
                    <a:pt x="1667230" y="921893"/>
                  </a:lnTo>
                  <a:lnTo>
                    <a:pt x="1635823" y="904760"/>
                  </a:lnTo>
                  <a:lnTo>
                    <a:pt x="1601063" y="880783"/>
                  </a:lnTo>
                  <a:lnTo>
                    <a:pt x="1569808" y="829017"/>
                  </a:lnTo>
                  <a:lnTo>
                    <a:pt x="1544231" y="792035"/>
                  </a:lnTo>
                  <a:lnTo>
                    <a:pt x="1524342" y="769848"/>
                  </a:lnTo>
                  <a:lnTo>
                    <a:pt x="1510131" y="762444"/>
                  </a:lnTo>
                  <a:lnTo>
                    <a:pt x="1477010" y="782231"/>
                  </a:lnTo>
                  <a:lnTo>
                    <a:pt x="1452283" y="802525"/>
                  </a:lnTo>
                  <a:lnTo>
                    <a:pt x="1435925" y="823341"/>
                  </a:lnTo>
                  <a:lnTo>
                    <a:pt x="1427949" y="844638"/>
                  </a:lnTo>
                  <a:lnTo>
                    <a:pt x="1437271" y="844638"/>
                  </a:lnTo>
                  <a:lnTo>
                    <a:pt x="1477314" y="897686"/>
                  </a:lnTo>
                  <a:lnTo>
                    <a:pt x="1516164" y="942581"/>
                  </a:lnTo>
                  <a:lnTo>
                    <a:pt x="1553832" y="979297"/>
                  </a:lnTo>
                  <a:lnTo>
                    <a:pt x="1590306" y="1007859"/>
                  </a:lnTo>
                  <a:lnTo>
                    <a:pt x="1625587" y="1028255"/>
                  </a:lnTo>
                  <a:lnTo>
                    <a:pt x="1692592" y="1044575"/>
                  </a:lnTo>
                  <a:lnTo>
                    <a:pt x="1738058" y="1035837"/>
                  </a:lnTo>
                  <a:lnTo>
                    <a:pt x="1774774" y="1044575"/>
                  </a:lnTo>
                  <a:lnTo>
                    <a:pt x="1795310" y="1035837"/>
                  </a:lnTo>
                  <a:lnTo>
                    <a:pt x="1830451" y="1020889"/>
                  </a:lnTo>
                  <a:lnTo>
                    <a:pt x="1877555" y="995146"/>
                  </a:lnTo>
                  <a:lnTo>
                    <a:pt x="1916099" y="967320"/>
                  </a:lnTo>
                  <a:lnTo>
                    <a:pt x="1946084" y="937425"/>
                  </a:lnTo>
                  <a:lnTo>
                    <a:pt x="1947316" y="935583"/>
                  </a:lnTo>
                  <a:lnTo>
                    <a:pt x="1967496" y="905459"/>
                  </a:lnTo>
                  <a:lnTo>
                    <a:pt x="1980349" y="871423"/>
                  </a:lnTo>
                  <a:lnTo>
                    <a:pt x="1984629" y="835317"/>
                  </a:lnTo>
                  <a:lnTo>
                    <a:pt x="1975294" y="807910"/>
                  </a:lnTo>
                  <a:lnTo>
                    <a:pt x="1993366" y="780529"/>
                  </a:lnTo>
                  <a:close/>
                </a:path>
                <a:path w="2212975" h="1183640">
                  <a:moveTo>
                    <a:pt x="2210206" y="1113942"/>
                  </a:moveTo>
                  <a:lnTo>
                    <a:pt x="2203793" y="1112786"/>
                  </a:lnTo>
                  <a:lnTo>
                    <a:pt x="2201468" y="1109853"/>
                  </a:lnTo>
                  <a:lnTo>
                    <a:pt x="2203793" y="1109853"/>
                  </a:lnTo>
                  <a:lnTo>
                    <a:pt x="2207882" y="1106360"/>
                  </a:lnTo>
                  <a:lnTo>
                    <a:pt x="2209431" y="1105192"/>
                  </a:lnTo>
                  <a:lnTo>
                    <a:pt x="2208657" y="1102664"/>
                  </a:lnTo>
                  <a:lnTo>
                    <a:pt x="2205545" y="1098791"/>
                  </a:lnTo>
                  <a:lnTo>
                    <a:pt x="2207095" y="1097229"/>
                  </a:lnTo>
                  <a:lnTo>
                    <a:pt x="2205355" y="1093736"/>
                  </a:lnTo>
                  <a:lnTo>
                    <a:pt x="2200300" y="1088301"/>
                  </a:lnTo>
                  <a:lnTo>
                    <a:pt x="2202637" y="1086345"/>
                  </a:lnTo>
                  <a:lnTo>
                    <a:pt x="2202827" y="1084402"/>
                  </a:lnTo>
                  <a:lnTo>
                    <a:pt x="2200884" y="1082471"/>
                  </a:lnTo>
                  <a:lnTo>
                    <a:pt x="2200300" y="1081303"/>
                  </a:lnTo>
                  <a:lnTo>
                    <a:pt x="2198751" y="1079347"/>
                  </a:lnTo>
                  <a:lnTo>
                    <a:pt x="2196604" y="1079741"/>
                  </a:lnTo>
                  <a:lnTo>
                    <a:pt x="2193887" y="1082471"/>
                  </a:lnTo>
                  <a:lnTo>
                    <a:pt x="2191562" y="1079550"/>
                  </a:lnTo>
                  <a:lnTo>
                    <a:pt x="2194674" y="1076045"/>
                  </a:lnTo>
                  <a:lnTo>
                    <a:pt x="2193696" y="1071778"/>
                  </a:lnTo>
                  <a:lnTo>
                    <a:pt x="2188641" y="1066723"/>
                  </a:lnTo>
                  <a:lnTo>
                    <a:pt x="2190978" y="1064983"/>
                  </a:lnTo>
                  <a:lnTo>
                    <a:pt x="2187092" y="1060119"/>
                  </a:lnTo>
                  <a:lnTo>
                    <a:pt x="2184184" y="1061085"/>
                  </a:lnTo>
                  <a:lnTo>
                    <a:pt x="2179904" y="1064983"/>
                  </a:lnTo>
                  <a:lnTo>
                    <a:pt x="2173135" y="1060323"/>
                  </a:lnTo>
                  <a:lnTo>
                    <a:pt x="2170569" y="1058557"/>
                  </a:lnTo>
                  <a:lnTo>
                    <a:pt x="2170569" y="1057389"/>
                  </a:lnTo>
                  <a:lnTo>
                    <a:pt x="2170569" y="1053896"/>
                  </a:lnTo>
                  <a:lnTo>
                    <a:pt x="2169020" y="1051966"/>
                  </a:lnTo>
                  <a:lnTo>
                    <a:pt x="2165705" y="1053122"/>
                  </a:lnTo>
                  <a:lnTo>
                    <a:pt x="2160663" y="1057389"/>
                  </a:lnTo>
                  <a:lnTo>
                    <a:pt x="2157171" y="1053896"/>
                  </a:lnTo>
                  <a:lnTo>
                    <a:pt x="2154834" y="1051560"/>
                  </a:lnTo>
                  <a:lnTo>
                    <a:pt x="2149970" y="1050404"/>
                  </a:lnTo>
                  <a:lnTo>
                    <a:pt x="2146084" y="1053896"/>
                  </a:lnTo>
                  <a:lnTo>
                    <a:pt x="2140839" y="1053896"/>
                  </a:lnTo>
                  <a:lnTo>
                    <a:pt x="2140839" y="1050988"/>
                  </a:lnTo>
                  <a:lnTo>
                    <a:pt x="2138134" y="1048270"/>
                  </a:lnTo>
                  <a:lnTo>
                    <a:pt x="2135987" y="1048664"/>
                  </a:lnTo>
                  <a:lnTo>
                    <a:pt x="2133269" y="1050988"/>
                  </a:lnTo>
                  <a:lnTo>
                    <a:pt x="2128609" y="1060323"/>
                  </a:lnTo>
                  <a:lnTo>
                    <a:pt x="2127059" y="1058367"/>
                  </a:lnTo>
                  <a:lnTo>
                    <a:pt x="2121230" y="1060500"/>
                  </a:lnTo>
                  <a:lnTo>
                    <a:pt x="2111121" y="1066723"/>
                  </a:lnTo>
                  <a:lnTo>
                    <a:pt x="2112276" y="1067892"/>
                  </a:lnTo>
                  <a:lnTo>
                    <a:pt x="2109952" y="1067892"/>
                  </a:lnTo>
                  <a:lnTo>
                    <a:pt x="2107615" y="1070216"/>
                  </a:lnTo>
                  <a:lnTo>
                    <a:pt x="2107615" y="1073150"/>
                  </a:lnTo>
                  <a:lnTo>
                    <a:pt x="2094217" y="1076045"/>
                  </a:lnTo>
                  <a:lnTo>
                    <a:pt x="2092464" y="1076642"/>
                  </a:lnTo>
                  <a:lnTo>
                    <a:pt x="2100618" y="1084808"/>
                  </a:lnTo>
                  <a:lnTo>
                    <a:pt x="2091880" y="1090637"/>
                  </a:lnTo>
                  <a:lnTo>
                    <a:pt x="2090928" y="1100213"/>
                  </a:lnTo>
                  <a:lnTo>
                    <a:pt x="2089251" y="1107973"/>
                  </a:lnTo>
                  <a:lnTo>
                    <a:pt x="2086825" y="1113942"/>
                  </a:lnTo>
                  <a:lnTo>
                    <a:pt x="2083714" y="1118019"/>
                  </a:lnTo>
                  <a:lnTo>
                    <a:pt x="2091296" y="1131430"/>
                  </a:lnTo>
                  <a:lnTo>
                    <a:pt x="2084882" y="1132001"/>
                  </a:lnTo>
                  <a:lnTo>
                    <a:pt x="2083714" y="1133767"/>
                  </a:lnTo>
                  <a:lnTo>
                    <a:pt x="2083714" y="1136103"/>
                  </a:lnTo>
                  <a:lnTo>
                    <a:pt x="2082558" y="1136675"/>
                  </a:lnTo>
                  <a:lnTo>
                    <a:pt x="2067979" y="1134935"/>
                  </a:lnTo>
                  <a:lnTo>
                    <a:pt x="2068563" y="1139596"/>
                  </a:lnTo>
                  <a:lnTo>
                    <a:pt x="2091296" y="1138999"/>
                  </a:lnTo>
                  <a:lnTo>
                    <a:pt x="2095182" y="1142898"/>
                  </a:lnTo>
                  <a:lnTo>
                    <a:pt x="2097125" y="1148334"/>
                  </a:lnTo>
                  <a:lnTo>
                    <a:pt x="2098294" y="1156487"/>
                  </a:lnTo>
                  <a:lnTo>
                    <a:pt x="2099843" y="1158417"/>
                  </a:lnTo>
                  <a:lnTo>
                    <a:pt x="2101989" y="1158252"/>
                  </a:lnTo>
                  <a:lnTo>
                    <a:pt x="2104707" y="1155915"/>
                  </a:lnTo>
                  <a:lnTo>
                    <a:pt x="2107615" y="1155915"/>
                  </a:lnTo>
                  <a:lnTo>
                    <a:pt x="2110130" y="1158417"/>
                  </a:lnTo>
                  <a:lnTo>
                    <a:pt x="2110206" y="1165250"/>
                  </a:lnTo>
                  <a:lnTo>
                    <a:pt x="2108784" y="1174572"/>
                  </a:lnTo>
                  <a:lnTo>
                    <a:pt x="2110727" y="1176502"/>
                  </a:lnTo>
                  <a:lnTo>
                    <a:pt x="2112861" y="1176312"/>
                  </a:lnTo>
                  <a:lnTo>
                    <a:pt x="2115197" y="1173975"/>
                  </a:lnTo>
                  <a:lnTo>
                    <a:pt x="2118690" y="1168146"/>
                  </a:lnTo>
                  <a:lnTo>
                    <a:pt x="2123935" y="1165250"/>
                  </a:lnTo>
                  <a:lnTo>
                    <a:pt x="2125891" y="1167574"/>
                  </a:lnTo>
                  <a:lnTo>
                    <a:pt x="2126856" y="1173403"/>
                  </a:lnTo>
                  <a:lnTo>
                    <a:pt x="2126856" y="1182738"/>
                  </a:lnTo>
                  <a:lnTo>
                    <a:pt x="2131517" y="1183297"/>
                  </a:lnTo>
                  <a:lnTo>
                    <a:pt x="2133854" y="1173975"/>
                  </a:lnTo>
                  <a:lnTo>
                    <a:pt x="2143175" y="1178636"/>
                  </a:lnTo>
                  <a:lnTo>
                    <a:pt x="2150757" y="1180579"/>
                  </a:lnTo>
                  <a:lnTo>
                    <a:pt x="2156587" y="1179804"/>
                  </a:lnTo>
                  <a:lnTo>
                    <a:pt x="2160828" y="1173975"/>
                  </a:lnTo>
                  <a:lnTo>
                    <a:pt x="2161248" y="1173403"/>
                  </a:lnTo>
                  <a:lnTo>
                    <a:pt x="2165527" y="1177671"/>
                  </a:lnTo>
                  <a:lnTo>
                    <a:pt x="2172525" y="1175905"/>
                  </a:lnTo>
                  <a:lnTo>
                    <a:pt x="2175649" y="1173403"/>
                  </a:lnTo>
                  <a:lnTo>
                    <a:pt x="2182228" y="1168146"/>
                  </a:lnTo>
                  <a:lnTo>
                    <a:pt x="2184565" y="1168146"/>
                  </a:lnTo>
                  <a:lnTo>
                    <a:pt x="2188641" y="1165415"/>
                  </a:lnTo>
                  <a:lnTo>
                    <a:pt x="2188603" y="1165250"/>
                  </a:lnTo>
                  <a:lnTo>
                    <a:pt x="2188057" y="1162519"/>
                  </a:lnTo>
                  <a:lnTo>
                    <a:pt x="2184565" y="1158252"/>
                  </a:lnTo>
                  <a:lnTo>
                    <a:pt x="2187562" y="1155915"/>
                  </a:lnTo>
                  <a:lnTo>
                    <a:pt x="2189810" y="1154163"/>
                  </a:lnTo>
                  <a:lnTo>
                    <a:pt x="2193302" y="1157655"/>
                  </a:lnTo>
                  <a:lnTo>
                    <a:pt x="2195842" y="1158417"/>
                  </a:lnTo>
                  <a:lnTo>
                    <a:pt x="2197392" y="1156487"/>
                  </a:lnTo>
                  <a:lnTo>
                    <a:pt x="2198547" y="1155915"/>
                  </a:lnTo>
                  <a:lnTo>
                    <a:pt x="2199932" y="1154163"/>
                  </a:lnTo>
                  <a:lnTo>
                    <a:pt x="2200097" y="1153960"/>
                  </a:lnTo>
                  <a:lnTo>
                    <a:pt x="2199716" y="1151826"/>
                  </a:lnTo>
                  <a:lnTo>
                    <a:pt x="2197392" y="1149489"/>
                  </a:lnTo>
                  <a:lnTo>
                    <a:pt x="2197392" y="1146594"/>
                  </a:lnTo>
                  <a:lnTo>
                    <a:pt x="2199716" y="1144257"/>
                  </a:lnTo>
                  <a:lnTo>
                    <a:pt x="2209050" y="1143660"/>
                  </a:lnTo>
                  <a:lnTo>
                    <a:pt x="2208466" y="1138999"/>
                  </a:lnTo>
                  <a:lnTo>
                    <a:pt x="2204720" y="1136675"/>
                  </a:lnTo>
                  <a:lnTo>
                    <a:pt x="2203793" y="1136103"/>
                  </a:lnTo>
                  <a:lnTo>
                    <a:pt x="2207298" y="1132598"/>
                  </a:lnTo>
                  <a:lnTo>
                    <a:pt x="2205926" y="1128712"/>
                  </a:lnTo>
                  <a:lnTo>
                    <a:pt x="2200884" y="1123276"/>
                  </a:lnTo>
                  <a:lnTo>
                    <a:pt x="2210206" y="1119187"/>
                  </a:lnTo>
                  <a:lnTo>
                    <a:pt x="2210206" y="1113942"/>
                  </a:lnTo>
                  <a:close/>
                </a:path>
                <a:path w="2212975" h="1183640">
                  <a:moveTo>
                    <a:pt x="2212543" y="638860"/>
                  </a:moveTo>
                  <a:lnTo>
                    <a:pt x="2207882" y="637692"/>
                  </a:lnTo>
                  <a:lnTo>
                    <a:pt x="2206129" y="635965"/>
                  </a:lnTo>
                  <a:lnTo>
                    <a:pt x="2207882" y="635965"/>
                  </a:lnTo>
                  <a:lnTo>
                    <a:pt x="2210790" y="633031"/>
                  </a:lnTo>
                  <a:lnTo>
                    <a:pt x="2211959" y="632269"/>
                  </a:lnTo>
                  <a:lnTo>
                    <a:pt x="2211374" y="630326"/>
                  </a:lnTo>
                  <a:lnTo>
                    <a:pt x="2209050" y="627202"/>
                  </a:lnTo>
                  <a:lnTo>
                    <a:pt x="2210206" y="626440"/>
                  </a:lnTo>
                  <a:lnTo>
                    <a:pt x="2208847" y="624103"/>
                  </a:lnTo>
                  <a:lnTo>
                    <a:pt x="2204961" y="620204"/>
                  </a:lnTo>
                  <a:lnTo>
                    <a:pt x="2206917" y="618274"/>
                  </a:lnTo>
                  <a:lnTo>
                    <a:pt x="2207095" y="616712"/>
                  </a:lnTo>
                  <a:lnTo>
                    <a:pt x="2205545" y="615543"/>
                  </a:lnTo>
                  <a:lnTo>
                    <a:pt x="2204961" y="614387"/>
                  </a:lnTo>
                  <a:lnTo>
                    <a:pt x="2203793" y="613219"/>
                  </a:lnTo>
                  <a:lnTo>
                    <a:pt x="2202243" y="613613"/>
                  </a:lnTo>
                  <a:lnTo>
                    <a:pt x="2200300" y="615543"/>
                  </a:lnTo>
                  <a:lnTo>
                    <a:pt x="2198547" y="613219"/>
                  </a:lnTo>
                  <a:lnTo>
                    <a:pt x="2200884" y="610882"/>
                  </a:lnTo>
                  <a:lnTo>
                    <a:pt x="2200300" y="607783"/>
                  </a:lnTo>
                  <a:lnTo>
                    <a:pt x="2196808" y="603885"/>
                  </a:lnTo>
                  <a:lnTo>
                    <a:pt x="2198547" y="602729"/>
                  </a:lnTo>
                  <a:lnTo>
                    <a:pt x="2195639" y="598855"/>
                  </a:lnTo>
                  <a:lnTo>
                    <a:pt x="2193506" y="599617"/>
                  </a:lnTo>
                  <a:lnTo>
                    <a:pt x="2190394" y="602729"/>
                  </a:lnTo>
                  <a:lnTo>
                    <a:pt x="2185149" y="599224"/>
                  </a:lnTo>
                  <a:lnTo>
                    <a:pt x="2183396" y="598055"/>
                  </a:lnTo>
                  <a:lnTo>
                    <a:pt x="2183396" y="596900"/>
                  </a:lnTo>
                  <a:lnTo>
                    <a:pt x="2183396" y="594563"/>
                  </a:lnTo>
                  <a:lnTo>
                    <a:pt x="2182228" y="593026"/>
                  </a:lnTo>
                  <a:lnTo>
                    <a:pt x="2179904" y="593801"/>
                  </a:lnTo>
                  <a:lnTo>
                    <a:pt x="2176399" y="596900"/>
                  </a:lnTo>
                  <a:lnTo>
                    <a:pt x="2173846" y="594563"/>
                  </a:lnTo>
                  <a:lnTo>
                    <a:pt x="2171738" y="592632"/>
                  </a:lnTo>
                  <a:lnTo>
                    <a:pt x="2168042" y="591858"/>
                  </a:lnTo>
                  <a:lnTo>
                    <a:pt x="2165324" y="594563"/>
                  </a:lnTo>
                  <a:lnTo>
                    <a:pt x="2161832" y="594563"/>
                  </a:lnTo>
                  <a:lnTo>
                    <a:pt x="2161248" y="592226"/>
                  </a:lnTo>
                  <a:lnTo>
                    <a:pt x="2159495" y="590499"/>
                  </a:lnTo>
                  <a:lnTo>
                    <a:pt x="2157946" y="590689"/>
                  </a:lnTo>
                  <a:lnTo>
                    <a:pt x="2156002" y="592226"/>
                  </a:lnTo>
                  <a:lnTo>
                    <a:pt x="2152497" y="599224"/>
                  </a:lnTo>
                  <a:lnTo>
                    <a:pt x="2151342" y="597687"/>
                  </a:lnTo>
                  <a:lnTo>
                    <a:pt x="2147062" y="599224"/>
                  </a:lnTo>
                  <a:lnTo>
                    <a:pt x="2139683" y="603885"/>
                  </a:lnTo>
                  <a:lnTo>
                    <a:pt x="2140267" y="605053"/>
                  </a:lnTo>
                  <a:lnTo>
                    <a:pt x="2138515" y="605053"/>
                  </a:lnTo>
                  <a:lnTo>
                    <a:pt x="2136762" y="606221"/>
                  </a:lnTo>
                  <a:lnTo>
                    <a:pt x="2136762" y="608558"/>
                  </a:lnTo>
                  <a:lnTo>
                    <a:pt x="2126856" y="610882"/>
                  </a:lnTo>
                  <a:lnTo>
                    <a:pt x="2125688" y="611479"/>
                  </a:lnTo>
                  <a:lnTo>
                    <a:pt x="2131517" y="617308"/>
                  </a:lnTo>
                  <a:lnTo>
                    <a:pt x="2125103" y="621372"/>
                  </a:lnTo>
                  <a:lnTo>
                    <a:pt x="2124722" y="631875"/>
                  </a:lnTo>
                  <a:lnTo>
                    <a:pt x="2122779" y="638695"/>
                  </a:lnTo>
                  <a:lnTo>
                    <a:pt x="2119274" y="641794"/>
                  </a:lnTo>
                  <a:lnTo>
                    <a:pt x="2125103" y="651687"/>
                  </a:lnTo>
                  <a:lnTo>
                    <a:pt x="2120442" y="652284"/>
                  </a:lnTo>
                  <a:lnTo>
                    <a:pt x="2119274" y="653453"/>
                  </a:lnTo>
                  <a:lnTo>
                    <a:pt x="2119274" y="655180"/>
                  </a:lnTo>
                  <a:lnTo>
                    <a:pt x="2118106" y="655777"/>
                  </a:lnTo>
                  <a:lnTo>
                    <a:pt x="2107615" y="654024"/>
                  </a:lnTo>
                  <a:lnTo>
                    <a:pt x="2108200" y="657517"/>
                  </a:lnTo>
                  <a:lnTo>
                    <a:pt x="2125103" y="656945"/>
                  </a:lnTo>
                  <a:lnTo>
                    <a:pt x="2125688" y="658114"/>
                  </a:lnTo>
                  <a:lnTo>
                    <a:pt x="2127631" y="660044"/>
                  </a:lnTo>
                  <a:lnTo>
                    <a:pt x="2129180" y="664146"/>
                  </a:lnTo>
                  <a:lnTo>
                    <a:pt x="2130348" y="670344"/>
                  </a:lnTo>
                  <a:lnTo>
                    <a:pt x="2131517" y="671512"/>
                  </a:lnTo>
                  <a:lnTo>
                    <a:pt x="2133066" y="671334"/>
                  </a:lnTo>
                  <a:lnTo>
                    <a:pt x="2135009" y="669772"/>
                  </a:lnTo>
                  <a:lnTo>
                    <a:pt x="2136762" y="669772"/>
                  </a:lnTo>
                  <a:lnTo>
                    <a:pt x="2139099" y="672096"/>
                  </a:lnTo>
                  <a:lnTo>
                    <a:pt x="2139035" y="676770"/>
                  </a:lnTo>
                  <a:lnTo>
                    <a:pt x="2137930" y="683755"/>
                  </a:lnTo>
                  <a:lnTo>
                    <a:pt x="2139099" y="684923"/>
                  </a:lnTo>
                  <a:lnTo>
                    <a:pt x="2140648" y="684530"/>
                  </a:lnTo>
                  <a:lnTo>
                    <a:pt x="2142591" y="682599"/>
                  </a:lnTo>
                  <a:lnTo>
                    <a:pt x="2144928" y="678497"/>
                  </a:lnTo>
                  <a:lnTo>
                    <a:pt x="2149005" y="676770"/>
                  </a:lnTo>
                  <a:lnTo>
                    <a:pt x="2150554" y="678332"/>
                  </a:lnTo>
                  <a:lnTo>
                    <a:pt x="2151138" y="682599"/>
                  </a:lnTo>
                  <a:lnTo>
                    <a:pt x="2150757" y="689584"/>
                  </a:lnTo>
                  <a:lnTo>
                    <a:pt x="2154250" y="690156"/>
                  </a:lnTo>
                  <a:lnTo>
                    <a:pt x="2156002" y="682599"/>
                  </a:lnTo>
                  <a:lnTo>
                    <a:pt x="2163000" y="686485"/>
                  </a:lnTo>
                  <a:lnTo>
                    <a:pt x="2168626" y="688022"/>
                  </a:lnTo>
                  <a:lnTo>
                    <a:pt x="2172906" y="687260"/>
                  </a:lnTo>
                  <a:lnTo>
                    <a:pt x="2176399" y="682599"/>
                  </a:lnTo>
                  <a:lnTo>
                    <a:pt x="2179510" y="685698"/>
                  </a:lnTo>
                  <a:lnTo>
                    <a:pt x="2184755" y="684530"/>
                  </a:lnTo>
                  <a:lnTo>
                    <a:pt x="2187384" y="682599"/>
                  </a:lnTo>
                  <a:lnTo>
                    <a:pt x="2192147" y="679094"/>
                  </a:lnTo>
                  <a:lnTo>
                    <a:pt x="2193887" y="679094"/>
                  </a:lnTo>
                  <a:lnTo>
                    <a:pt x="2195055" y="677938"/>
                  </a:lnTo>
                  <a:lnTo>
                    <a:pt x="2196604" y="676770"/>
                  </a:lnTo>
                  <a:lnTo>
                    <a:pt x="2196223" y="674636"/>
                  </a:lnTo>
                  <a:lnTo>
                    <a:pt x="2193887" y="671512"/>
                  </a:lnTo>
                  <a:lnTo>
                    <a:pt x="2195626" y="669772"/>
                  </a:lnTo>
                  <a:lnTo>
                    <a:pt x="2197392" y="668007"/>
                  </a:lnTo>
                  <a:lnTo>
                    <a:pt x="2200097" y="670737"/>
                  </a:lnTo>
                  <a:lnTo>
                    <a:pt x="2202053" y="671512"/>
                  </a:lnTo>
                  <a:lnTo>
                    <a:pt x="2203793" y="669772"/>
                  </a:lnTo>
                  <a:lnTo>
                    <a:pt x="2204961" y="668210"/>
                  </a:lnTo>
                  <a:lnTo>
                    <a:pt x="2204936" y="668007"/>
                  </a:lnTo>
                  <a:lnTo>
                    <a:pt x="2204770" y="666673"/>
                  </a:lnTo>
                  <a:lnTo>
                    <a:pt x="2203221" y="665111"/>
                  </a:lnTo>
                  <a:lnTo>
                    <a:pt x="2203221" y="662774"/>
                  </a:lnTo>
                  <a:lnTo>
                    <a:pt x="2204961" y="661009"/>
                  </a:lnTo>
                  <a:lnTo>
                    <a:pt x="2211374" y="660450"/>
                  </a:lnTo>
                  <a:lnTo>
                    <a:pt x="2211374" y="656945"/>
                  </a:lnTo>
                  <a:lnTo>
                    <a:pt x="2209063" y="655777"/>
                  </a:lnTo>
                  <a:lnTo>
                    <a:pt x="2207882" y="655180"/>
                  </a:lnTo>
                  <a:lnTo>
                    <a:pt x="2208466" y="654024"/>
                  </a:lnTo>
                  <a:lnTo>
                    <a:pt x="2210409" y="652487"/>
                  </a:lnTo>
                  <a:lnTo>
                    <a:pt x="2209431" y="649757"/>
                  </a:lnTo>
                  <a:lnTo>
                    <a:pt x="2205545" y="645858"/>
                  </a:lnTo>
                  <a:lnTo>
                    <a:pt x="2212543" y="642366"/>
                  </a:lnTo>
                  <a:lnTo>
                    <a:pt x="2212543" y="6388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0" y="6172609"/>
              <a:ext cx="84075" cy="69633"/>
            </a:xfrm>
            <a:prstGeom prst="rect">
              <a:avLst/>
            </a:prstGeom>
          </p:spPr>
        </p:pic>
      </p:grpSp>
      <p:sp>
        <p:nvSpPr>
          <p:cNvPr id="26" name="object 26"/>
          <p:cNvSpPr txBox="1"/>
          <p:nvPr/>
        </p:nvSpPr>
        <p:spPr>
          <a:xfrm>
            <a:off x="3997699" y="2538350"/>
            <a:ext cx="3604260" cy="685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88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Helvetica"/>
                <a:cs typeface="Helvetica"/>
              </a:rPr>
              <a:t>UAL</a:t>
            </a:r>
            <a:r>
              <a:rPr sz="1800" b="1" spc="-6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dirty="0">
                <a:solidFill>
                  <a:srgbClr val="FFFFFF"/>
                </a:solidFill>
                <a:latin typeface="Helvetica"/>
                <a:cs typeface="Helvetica"/>
              </a:rPr>
              <a:t>Level</a:t>
            </a:r>
            <a:r>
              <a:rPr sz="1800" b="1" spc="-2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dirty="0">
                <a:solidFill>
                  <a:srgbClr val="FFFFFF"/>
                </a:solidFill>
                <a:latin typeface="Helvetica"/>
                <a:cs typeface="Helvetica"/>
              </a:rPr>
              <a:t>3</a:t>
            </a:r>
            <a:r>
              <a:rPr sz="1800" b="1" spc="-3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dirty="0">
                <a:solidFill>
                  <a:srgbClr val="FFFFFF"/>
                </a:solidFill>
                <a:latin typeface="Helvetica"/>
                <a:cs typeface="Helvetica"/>
              </a:rPr>
              <a:t>Foundation</a:t>
            </a:r>
            <a:r>
              <a:rPr sz="1800" b="1" spc="-2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Helvetica"/>
                <a:cs typeface="Helvetica"/>
              </a:rPr>
              <a:t>Diploma</a:t>
            </a:r>
            <a:endParaRPr sz="1800">
              <a:latin typeface="Helvetica"/>
              <a:cs typeface="Helvetica"/>
            </a:endParaRPr>
          </a:p>
          <a:p>
            <a:pPr marL="12700">
              <a:lnSpc>
                <a:spcPts val="3320"/>
              </a:lnSpc>
            </a:pPr>
            <a:r>
              <a:rPr sz="3000" b="1" spc="-5" dirty="0">
                <a:solidFill>
                  <a:srgbClr val="FFFFFF"/>
                </a:solidFill>
                <a:latin typeface="Helvetica"/>
                <a:cs typeface="Helvetica"/>
              </a:rPr>
              <a:t>Art</a:t>
            </a:r>
            <a:r>
              <a:rPr sz="3000" b="1" spc="-25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3000" b="1" spc="-5" dirty="0">
                <a:solidFill>
                  <a:srgbClr val="FFFFFF"/>
                </a:solidFill>
                <a:latin typeface="Helvetica"/>
                <a:cs typeface="Helvetica"/>
              </a:rPr>
              <a:t>and</a:t>
            </a:r>
            <a:r>
              <a:rPr sz="3000" b="1" spc="-2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3000" b="1" spc="-5" dirty="0">
                <a:solidFill>
                  <a:srgbClr val="FFFFFF"/>
                </a:solidFill>
                <a:latin typeface="Helvetica"/>
                <a:cs typeface="Helvetica"/>
              </a:rPr>
              <a:t>Design</a:t>
            </a:r>
            <a:endParaRPr sz="3000">
              <a:latin typeface="Helvetica"/>
              <a:cs typeface="Helvetic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731710" y="6192989"/>
            <a:ext cx="159956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z="1600" b="1" dirty="0">
                <a:solidFill>
                  <a:srgbClr val="FFFFFF"/>
                </a:solidFill>
                <a:latin typeface="Helvetica"/>
                <a:cs typeface="Helvetica"/>
                <a:hlinkClick r:id="rId13"/>
              </a:rPr>
              <a:t>ww</a:t>
            </a:r>
            <a:r>
              <a:rPr sz="1600" b="1" spc="-60" dirty="0">
                <a:solidFill>
                  <a:srgbClr val="FFFFFF"/>
                </a:solidFill>
                <a:latin typeface="Helvetica"/>
                <a:cs typeface="Helvetica"/>
                <a:hlinkClick r:id="rId13"/>
              </a:rPr>
              <a:t>w</a:t>
            </a:r>
            <a:r>
              <a:rPr sz="1600" b="1" dirty="0">
                <a:solidFill>
                  <a:srgbClr val="FFFFFF"/>
                </a:solidFill>
                <a:latin typeface="Helvetica"/>
                <a:cs typeface="Helvetica"/>
                <a:hlinkClick r:id="rId13"/>
              </a:rPr>
              <a:t>.nwrc.ac.uk</a:t>
            </a:r>
            <a:endParaRPr sz="1600">
              <a:latin typeface="Helvetica"/>
              <a:cs typeface="Helvetic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9742660" y="6228479"/>
            <a:ext cx="113157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z="1600" b="1" spc="-5" dirty="0">
                <a:solidFill>
                  <a:srgbClr val="0374BB"/>
                </a:solidFill>
                <a:latin typeface="Helvetica"/>
                <a:cs typeface="Helvetica"/>
              </a:rPr>
              <a:t>#ApplyNow</a:t>
            </a:r>
            <a:endParaRPr sz="1600">
              <a:latin typeface="Helvetica"/>
              <a:cs typeface="Helvetic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9668520" y="1420562"/>
            <a:ext cx="1865711" cy="859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5" dirty="0">
                <a:solidFill>
                  <a:srgbClr val="FFFFFF"/>
                </a:solidFill>
                <a:latin typeface="Helvetica"/>
                <a:cs typeface="Helvetica"/>
              </a:rPr>
              <a:t>Course</a:t>
            </a:r>
            <a:r>
              <a:rPr sz="1100" b="1" spc="-3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Helvetica"/>
                <a:cs typeface="Helvetica"/>
              </a:rPr>
              <a:t>Contact:</a:t>
            </a:r>
            <a:endParaRPr sz="1100" dirty="0">
              <a:latin typeface="Helvetica"/>
              <a:cs typeface="Helvetica"/>
            </a:endParaRPr>
          </a:p>
          <a:p>
            <a:pPr marL="12700" marR="5080">
              <a:lnSpc>
                <a:spcPct val="100000"/>
              </a:lnSpc>
            </a:pPr>
            <a:r>
              <a:rPr sz="1100" b="1" spc="-5" dirty="0">
                <a:solidFill>
                  <a:srgbClr val="FFFFFF"/>
                </a:solidFill>
                <a:latin typeface="Helvetica"/>
                <a:cs typeface="Helvetica"/>
              </a:rPr>
              <a:t>Ursula Coyle 02871276579 </a:t>
            </a:r>
            <a:r>
              <a:rPr sz="1100" b="1" spc="-295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100" b="1" dirty="0">
                <a:solidFill>
                  <a:srgbClr val="FFFFFF"/>
                </a:solidFill>
                <a:latin typeface="Helvetica"/>
                <a:cs typeface="Helvetica"/>
                <a:hlinkClick r:id="rId14"/>
              </a:rPr>
              <a:t>ursula.coyle@nwrc.ac.uk</a:t>
            </a:r>
            <a:endParaRPr lang="en-US" sz="1100" b="1" dirty="0">
              <a:solidFill>
                <a:srgbClr val="FFFFFF"/>
              </a:solidFill>
              <a:latin typeface="Helvetica"/>
              <a:cs typeface="Helvetica"/>
            </a:endParaRPr>
          </a:p>
          <a:p>
            <a:pPr marL="12700" marR="5080">
              <a:lnSpc>
                <a:spcPct val="100000"/>
              </a:lnSpc>
            </a:pPr>
            <a:endParaRPr lang="en-GB" sz="1100" b="1" dirty="0">
              <a:solidFill>
                <a:srgbClr val="FFFFFF"/>
              </a:solidFill>
              <a:latin typeface="Helvetica"/>
              <a:cs typeface="Helvetica"/>
            </a:endParaRPr>
          </a:p>
          <a:p>
            <a:pPr marL="12700" marR="5080">
              <a:lnSpc>
                <a:spcPct val="100000"/>
              </a:lnSpc>
            </a:pPr>
            <a:endParaRPr sz="1100" dirty="0">
              <a:latin typeface="Helvetica"/>
              <a:cs typeface="Helvetic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9558517" y="2393753"/>
            <a:ext cx="2152015" cy="10284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5" dirty="0">
                <a:solidFill>
                  <a:srgbClr val="FFFFFF"/>
                </a:solidFill>
                <a:latin typeface="Helvetica"/>
                <a:cs typeface="Helvetica"/>
              </a:rPr>
              <a:t>Course</a:t>
            </a:r>
            <a:r>
              <a:rPr sz="1100" b="1" spc="-3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Helvetica"/>
                <a:cs typeface="Helvetica"/>
              </a:rPr>
              <a:t>Contact:</a:t>
            </a:r>
            <a:endParaRPr sz="1100" dirty="0">
              <a:latin typeface="Helvetica"/>
              <a:cs typeface="Helvetica"/>
            </a:endParaRPr>
          </a:p>
          <a:p>
            <a:pPr marL="12700" marR="5080">
              <a:lnSpc>
                <a:spcPct val="100000"/>
              </a:lnSpc>
            </a:pPr>
            <a:r>
              <a:rPr sz="1100" b="1" spc="-5" dirty="0">
                <a:solidFill>
                  <a:srgbClr val="FFFFFF"/>
                </a:solidFill>
                <a:latin typeface="Helvetica"/>
                <a:cs typeface="Helvetica"/>
              </a:rPr>
              <a:t>Kathleen Doherty 028 7127 6156 </a:t>
            </a:r>
            <a:r>
              <a:rPr sz="1100" b="1" spc="-295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Helvetica"/>
                <a:cs typeface="Helvetica"/>
                <a:hlinkClick r:id="rId15"/>
              </a:rPr>
              <a:t>kathleen.doherty@nwrc.ac.uk</a:t>
            </a:r>
            <a:endParaRPr lang="en-US" sz="1100" b="1" spc="-5" dirty="0">
              <a:solidFill>
                <a:srgbClr val="FFFFFF"/>
              </a:solidFill>
              <a:latin typeface="Helvetica"/>
              <a:cs typeface="Helvetica"/>
            </a:endParaRPr>
          </a:p>
          <a:p>
            <a:pPr marL="12700" marR="5080">
              <a:lnSpc>
                <a:spcPct val="100000"/>
              </a:lnSpc>
            </a:pPr>
            <a:endParaRPr lang="en-US" sz="1100" b="1" spc="-5" dirty="0">
              <a:solidFill>
                <a:srgbClr val="FFFFFF"/>
              </a:solidFill>
              <a:latin typeface="Helvetica"/>
              <a:cs typeface="Helvetica"/>
            </a:endParaRPr>
          </a:p>
          <a:p>
            <a:pPr marL="12700" marR="5080">
              <a:lnSpc>
                <a:spcPct val="100000"/>
              </a:lnSpc>
            </a:pPr>
            <a:r>
              <a:rPr lang="en-GB" sz="1100" b="1" spc="-5" dirty="0">
                <a:solidFill>
                  <a:srgbClr val="FFFFFF"/>
                </a:solidFill>
                <a:latin typeface="Helvetica"/>
                <a:cs typeface="Helvetica"/>
              </a:rPr>
              <a:t>Gerard Maxwell 02871276583</a:t>
            </a:r>
          </a:p>
          <a:p>
            <a:pPr marL="12700" marR="5080">
              <a:lnSpc>
                <a:spcPct val="100000"/>
              </a:lnSpc>
            </a:pPr>
            <a:r>
              <a:rPr lang="en-GB" sz="1100" b="1" spc="-5" dirty="0">
                <a:solidFill>
                  <a:srgbClr val="FFFFFF"/>
                </a:solidFill>
                <a:latin typeface="Helvetica"/>
                <a:cs typeface="Helvetica"/>
              </a:rPr>
              <a:t>gerard.maxwell@nwrc.ac.uk</a:t>
            </a:r>
            <a:endParaRPr sz="1100" dirty="0">
              <a:latin typeface="Helvetica"/>
              <a:cs typeface="Helvetic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9536521" y="3695020"/>
            <a:ext cx="1935480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5" dirty="0">
                <a:solidFill>
                  <a:srgbClr val="FFFFFF"/>
                </a:solidFill>
                <a:latin typeface="Helvetica"/>
                <a:cs typeface="Helvetica"/>
              </a:rPr>
              <a:t>Course</a:t>
            </a:r>
            <a:r>
              <a:rPr sz="1100" b="1" spc="-3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Helvetica"/>
                <a:cs typeface="Helvetica"/>
              </a:rPr>
              <a:t>Contact:</a:t>
            </a:r>
            <a:endParaRPr sz="1100">
              <a:latin typeface="Helvetica"/>
              <a:cs typeface="Helvetica"/>
            </a:endParaRPr>
          </a:p>
          <a:p>
            <a:pPr marL="12700" marR="5080">
              <a:lnSpc>
                <a:spcPct val="100000"/>
              </a:lnSpc>
            </a:pPr>
            <a:r>
              <a:rPr sz="1100" b="1" dirty="0">
                <a:solidFill>
                  <a:srgbClr val="FFFFFF"/>
                </a:solidFill>
                <a:latin typeface="Helvetica"/>
                <a:cs typeface="Helvetica"/>
              </a:rPr>
              <a:t>Mary </a:t>
            </a:r>
            <a:r>
              <a:rPr sz="1100" b="1" spc="-5" dirty="0">
                <a:solidFill>
                  <a:srgbClr val="FFFFFF"/>
                </a:solidFill>
                <a:latin typeface="Helvetica"/>
                <a:cs typeface="Helvetica"/>
              </a:rPr>
              <a:t>Harrigan 028 7127 6584 </a:t>
            </a:r>
            <a:r>
              <a:rPr sz="1100" b="1" spc="-295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Helvetica"/>
                <a:cs typeface="Helvetica"/>
                <a:hlinkClick r:id="rId16"/>
              </a:rPr>
              <a:t>mary</a:t>
            </a:r>
            <a:r>
              <a:rPr sz="1100" b="1" spc="-5" dirty="0">
                <a:solidFill>
                  <a:srgbClr val="FFFFFF"/>
                </a:solidFill>
                <a:latin typeface="Helvetica"/>
                <a:cs typeface="Helvetica"/>
                <a:hlinkClick r:id="rId17"/>
              </a:rPr>
              <a:t>.harrigan@nwrc.ac.uk</a:t>
            </a:r>
            <a:endParaRPr sz="1100">
              <a:latin typeface="Helvetica"/>
              <a:cs typeface="Helvetic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9536521" y="4833854"/>
            <a:ext cx="1997710" cy="8848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5" dirty="0">
                <a:solidFill>
                  <a:srgbClr val="FFFFFF"/>
                </a:solidFill>
                <a:latin typeface="Helvetica"/>
                <a:cs typeface="Helvetica"/>
              </a:rPr>
              <a:t>Course</a:t>
            </a:r>
            <a:r>
              <a:rPr sz="1100" b="1" spc="-3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Helvetica"/>
                <a:cs typeface="Helvetica"/>
              </a:rPr>
              <a:t>Contact:</a:t>
            </a:r>
            <a:endParaRPr lang="en-US" sz="1100" b="1" spc="-5" dirty="0">
              <a:solidFill>
                <a:srgbClr val="FFFFFF"/>
              </a:solidFill>
              <a:latin typeface="Helvetica"/>
              <a:cs typeface="Helvetica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1100" b="1" spc="-5" dirty="0">
                <a:solidFill>
                  <a:srgbClr val="FFFFFF"/>
                </a:solidFill>
                <a:latin typeface="Helvetica"/>
                <a:cs typeface="Helvetica"/>
              </a:rPr>
              <a:t>Anne Bryce       02871276083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1100" b="1" spc="-5" dirty="0">
                <a:solidFill>
                  <a:srgbClr val="FFFFFF"/>
                </a:solidFill>
                <a:latin typeface="Helvetica"/>
                <a:cs typeface="Helvetica"/>
              </a:rPr>
              <a:t>anne.Bryce@nwrc.ac.uk</a:t>
            </a:r>
            <a:endParaRPr sz="1100" dirty="0">
              <a:latin typeface="Helvetica"/>
              <a:cs typeface="Helvetica"/>
            </a:endParaRPr>
          </a:p>
          <a:p>
            <a:pPr marL="12700" marR="5080">
              <a:lnSpc>
                <a:spcPct val="100000"/>
              </a:lnSpc>
            </a:pPr>
            <a:r>
              <a:rPr sz="1100" b="1" spc="-5" dirty="0">
                <a:solidFill>
                  <a:srgbClr val="FFFFFF"/>
                </a:solidFill>
                <a:latin typeface="Helvetica"/>
                <a:cs typeface="Helvetica"/>
              </a:rPr>
              <a:t>Conor</a:t>
            </a:r>
            <a:r>
              <a:rPr sz="1100" b="1" spc="-25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100" b="1" dirty="0">
                <a:solidFill>
                  <a:srgbClr val="FFFFFF"/>
                </a:solidFill>
                <a:latin typeface="Helvetica"/>
                <a:cs typeface="Helvetica"/>
              </a:rPr>
              <a:t>McFeely</a:t>
            </a:r>
            <a:r>
              <a:rPr sz="1100" b="1" spc="-2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Helvetica"/>
                <a:cs typeface="Helvetica"/>
              </a:rPr>
              <a:t>028</a:t>
            </a:r>
            <a:r>
              <a:rPr sz="1100" b="1" spc="-25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Helvetica"/>
                <a:cs typeface="Helvetica"/>
              </a:rPr>
              <a:t>7127</a:t>
            </a:r>
            <a:r>
              <a:rPr sz="1100" b="1" spc="-25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Helvetica"/>
                <a:cs typeface="Helvetica"/>
              </a:rPr>
              <a:t>6582 </a:t>
            </a:r>
            <a:r>
              <a:rPr sz="1100" b="1" spc="-29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Helvetica"/>
                <a:cs typeface="Helvetica"/>
                <a:hlinkClick r:id="rId18"/>
              </a:rPr>
              <a:t>conor</a:t>
            </a:r>
            <a:r>
              <a:rPr sz="1100" b="1" spc="-5" dirty="0">
                <a:solidFill>
                  <a:srgbClr val="FFFFFF"/>
                </a:solidFill>
                <a:latin typeface="Helvetica"/>
                <a:cs typeface="Helvetica"/>
                <a:hlinkClick r:id="rId19"/>
              </a:rPr>
              <a:t>.mcfeely@nwrc.ac.uk</a:t>
            </a:r>
            <a:endParaRPr sz="1100" dirty="0">
              <a:latin typeface="Helvetica"/>
              <a:cs typeface="Helvetic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3270" cy="6858000"/>
            <a:chOff x="0" y="0"/>
            <a:chExt cx="1219327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68441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24747" y="1345399"/>
              <a:ext cx="7948472" cy="531478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177349" y="0"/>
              <a:ext cx="15843" cy="63154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65178" y="5941265"/>
              <a:ext cx="3973520" cy="67625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856710" y="5886589"/>
              <a:ext cx="928369" cy="138430"/>
            </a:xfrm>
            <a:custGeom>
              <a:avLst/>
              <a:gdLst/>
              <a:ahLst/>
              <a:cxnLst/>
              <a:rect l="l" t="t" r="r" b="b"/>
              <a:pathLst>
                <a:path w="928370" h="138429">
                  <a:moveTo>
                    <a:pt x="149199" y="44996"/>
                  </a:moveTo>
                  <a:lnTo>
                    <a:pt x="0" y="68199"/>
                  </a:lnTo>
                  <a:lnTo>
                    <a:pt x="49911" y="96837"/>
                  </a:lnTo>
                  <a:lnTo>
                    <a:pt x="83426" y="103784"/>
                  </a:lnTo>
                  <a:lnTo>
                    <a:pt x="112522" y="87134"/>
                  </a:lnTo>
                  <a:lnTo>
                    <a:pt x="149199" y="44996"/>
                  </a:lnTo>
                  <a:close/>
                </a:path>
                <a:path w="928370" h="138429">
                  <a:moveTo>
                    <a:pt x="221221" y="33553"/>
                  </a:moveTo>
                  <a:lnTo>
                    <a:pt x="172415" y="13703"/>
                  </a:lnTo>
                  <a:lnTo>
                    <a:pt x="122491" y="533"/>
                  </a:lnTo>
                  <a:lnTo>
                    <a:pt x="70459" y="0"/>
                  </a:lnTo>
                  <a:lnTo>
                    <a:pt x="15303" y="18046"/>
                  </a:lnTo>
                  <a:lnTo>
                    <a:pt x="221221" y="33553"/>
                  </a:lnTo>
                  <a:close/>
                </a:path>
                <a:path w="928370" h="138429">
                  <a:moveTo>
                    <a:pt x="340423" y="117411"/>
                  </a:moveTo>
                  <a:lnTo>
                    <a:pt x="300405" y="98755"/>
                  </a:lnTo>
                  <a:lnTo>
                    <a:pt x="259651" y="91884"/>
                  </a:lnTo>
                  <a:lnTo>
                    <a:pt x="218147" y="98044"/>
                  </a:lnTo>
                  <a:lnTo>
                    <a:pt x="175895" y="118516"/>
                  </a:lnTo>
                  <a:lnTo>
                    <a:pt x="339039" y="138201"/>
                  </a:lnTo>
                  <a:lnTo>
                    <a:pt x="340423" y="117411"/>
                  </a:lnTo>
                  <a:close/>
                </a:path>
                <a:path w="928370" h="138429">
                  <a:moveTo>
                    <a:pt x="725424" y="56908"/>
                  </a:moveTo>
                  <a:lnTo>
                    <a:pt x="724750" y="42849"/>
                  </a:lnTo>
                  <a:lnTo>
                    <a:pt x="585736" y="43548"/>
                  </a:lnTo>
                  <a:lnTo>
                    <a:pt x="539407" y="44246"/>
                  </a:lnTo>
                  <a:lnTo>
                    <a:pt x="493115" y="45554"/>
                  </a:lnTo>
                  <a:lnTo>
                    <a:pt x="484403" y="48437"/>
                  </a:lnTo>
                  <a:lnTo>
                    <a:pt x="475830" y="55054"/>
                  </a:lnTo>
                  <a:lnTo>
                    <a:pt x="467321" y="63246"/>
                  </a:lnTo>
                  <a:lnTo>
                    <a:pt x="458787" y="70866"/>
                  </a:lnTo>
                  <a:lnTo>
                    <a:pt x="467487" y="81038"/>
                  </a:lnTo>
                  <a:lnTo>
                    <a:pt x="725424" y="56908"/>
                  </a:lnTo>
                  <a:close/>
                </a:path>
                <a:path w="928370" h="138429">
                  <a:moveTo>
                    <a:pt x="928268" y="31559"/>
                  </a:moveTo>
                  <a:lnTo>
                    <a:pt x="927239" y="23304"/>
                  </a:lnTo>
                  <a:lnTo>
                    <a:pt x="776287" y="29159"/>
                  </a:lnTo>
                  <a:lnTo>
                    <a:pt x="777849" y="54673"/>
                  </a:lnTo>
                  <a:lnTo>
                    <a:pt x="928268" y="31559"/>
                  </a:lnTo>
                  <a:close/>
                </a:path>
              </a:pathLst>
            </a:custGeom>
            <a:solidFill>
              <a:srgbClr val="EC1B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0"/>
              <a:ext cx="12193193" cy="171444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751" y="5535170"/>
              <a:ext cx="3241654" cy="121920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45402" y="5657138"/>
              <a:ext cx="2778302" cy="84809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066400" y="5941255"/>
              <a:ext cx="3560126" cy="63997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277023" y="5984491"/>
              <a:ext cx="3916170" cy="67568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0" y="7567"/>
              <a:ext cx="11676141" cy="161290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2066175" y="1063624"/>
              <a:ext cx="127635" cy="27940"/>
            </a:xfrm>
            <a:custGeom>
              <a:avLst/>
              <a:gdLst/>
              <a:ahLst/>
              <a:cxnLst/>
              <a:rect l="l" t="t" r="r" b="b"/>
              <a:pathLst>
                <a:path w="127634" h="27940">
                  <a:moveTo>
                    <a:pt x="127019" y="0"/>
                  </a:moveTo>
                  <a:lnTo>
                    <a:pt x="139" y="8838"/>
                  </a:lnTo>
                  <a:lnTo>
                    <a:pt x="0" y="25767"/>
                  </a:lnTo>
                  <a:lnTo>
                    <a:pt x="127019" y="27517"/>
                  </a:lnTo>
                  <a:lnTo>
                    <a:pt x="127019" y="0"/>
                  </a:lnTo>
                  <a:close/>
                </a:path>
              </a:pathLst>
            </a:custGeom>
            <a:solidFill>
              <a:srgbClr val="A94A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412010" y="418029"/>
            <a:ext cx="44799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Helvetica"/>
                <a:cs typeface="Helvetica"/>
              </a:rPr>
              <a:t>UAL</a:t>
            </a:r>
            <a:r>
              <a:rPr sz="1800" b="1" spc="-5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dirty="0">
                <a:solidFill>
                  <a:srgbClr val="FFFFFF"/>
                </a:solidFill>
                <a:latin typeface="Helvetica"/>
                <a:cs typeface="Helvetica"/>
              </a:rPr>
              <a:t>Level</a:t>
            </a:r>
            <a:r>
              <a:rPr sz="1800" b="1" spc="-15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dirty="0">
                <a:solidFill>
                  <a:srgbClr val="FFFFFF"/>
                </a:solidFill>
                <a:latin typeface="Helvetica"/>
                <a:cs typeface="Helvetica"/>
              </a:rPr>
              <a:t>3</a:t>
            </a:r>
            <a:r>
              <a:rPr sz="1800" b="1" spc="-2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Helvetica"/>
                <a:cs typeface="Helvetica"/>
              </a:rPr>
              <a:t>Diploma</a:t>
            </a:r>
            <a:r>
              <a:rPr sz="1800" b="1" spc="-2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dirty="0">
                <a:solidFill>
                  <a:srgbClr val="FFFFFF"/>
                </a:solidFill>
                <a:latin typeface="Helvetica"/>
                <a:cs typeface="Helvetica"/>
              </a:rPr>
              <a:t>/</a:t>
            </a:r>
            <a:r>
              <a:rPr sz="1800" b="1" spc="-15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dirty="0">
                <a:solidFill>
                  <a:srgbClr val="FFFFFF"/>
                </a:solidFill>
                <a:latin typeface="Helvetica"/>
                <a:cs typeface="Helvetica"/>
              </a:rPr>
              <a:t>Extended</a:t>
            </a:r>
            <a:r>
              <a:rPr sz="1800" b="1" spc="-1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Helvetica"/>
                <a:cs typeface="Helvetica"/>
              </a:rPr>
              <a:t>Diploma</a:t>
            </a:r>
            <a:endParaRPr sz="1800">
              <a:latin typeface="Helvetica"/>
              <a:cs typeface="Helvetica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412010" y="621229"/>
            <a:ext cx="273431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Art</a:t>
            </a:r>
            <a:r>
              <a:rPr spc="-50" dirty="0"/>
              <a:t> </a:t>
            </a:r>
            <a:r>
              <a:rPr spc="-5" dirty="0"/>
              <a:t>and</a:t>
            </a:r>
            <a:r>
              <a:rPr spc="-45" dirty="0"/>
              <a:t> </a:t>
            </a:r>
            <a:r>
              <a:rPr spc="-5" dirty="0"/>
              <a:t>Design</a:t>
            </a:r>
          </a:p>
        </p:txBody>
      </p:sp>
      <p:grpSp>
        <p:nvGrpSpPr>
          <p:cNvPr id="17" name="object 17"/>
          <p:cNvGrpSpPr/>
          <p:nvPr/>
        </p:nvGrpSpPr>
        <p:grpSpPr>
          <a:xfrm>
            <a:off x="0" y="0"/>
            <a:ext cx="12193270" cy="6493510"/>
            <a:chOff x="0" y="0"/>
            <a:chExt cx="12193270" cy="6493510"/>
          </a:xfrm>
        </p:grpSpPr>
        <p:sp>
          <p:nvSpPr>
            <p:cNvPr id="18" name="object 18"/>
            <p:cNvSpPr/>
            <p:nvPr/>
          </p:nvSpPr>
          <p:spPr>
            <a:xfrm>
              <a:off x="11709908" y="693419"/>
              <a:ext cx="97155" cy="314960"/>
            </a:xfrm>
            <a:custGeom>
              <a:avLst/>
              <a:gdLst/>
              <a:ahLst/>
              <a:cxnLst/>
              <a:rect l="l" t="t" r="r" b="b"/>
              <a:pathLst>
                <a:path w="97154" h="314959">
                  <a:moveTo>
                    <a:pt x="97155" y="219392"/>
                  </a:moveTo>
                  <a:lnTo>
                    <a:pt x="0" y="219392"/>
                  </a:lnTo>
                  <a:lnTo>
                    <a:pt x="0" y="314921"/>
                  </a:lnTo>
                  <a:lnTo>
                    <a:pt x="90843" y="314896"/>
                  </a:lnTo>
                  <a:lnTo>
                    <a:pt x="97155" y="314566"/>
                  </a:lnTo>
                  <a:lnTo>
                    <a:pt x="97155" y="219392"/>
                  </a:lnTo>
                  <a:close/>
                </a:path>
                <a:path w="97154" h="314959">
                  <a:moveTo>
                    <a:pt x="97155" y="0"/>
                  </a:moveTo>
                  <a:lnTo>
                    <a:pt x="0" y="0"/>
                  </a:lnTo>
                  <a:lnTo>
                    <a:pt x="0" y="95161"/>
                  </a:lnTo>
                  <a:lnTo>
                    <a:pt x="97155" y="95161"/>
                  </a:lnTo>
                  <a:lnTo>
                    <a:pt x="971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0" y="290651"/>
              <a:ext cx="12193270" cy="12700"/>
            </a:xfrm>
            <a:custGeom>
              <a:avLst/>
              <a:gdLst/>
              <a:ahLst/>
              <a:cxnLst/>
              <a:rect l="l" t="t" r="r" b="b"/>
              <a:pathLst>
                <a:path w="12193270" h="12700">
                  <a:moveTo>
                    <a:pt x="12169750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12169750" y="12700"/>
                  </a:lnTo>
                  <a:lnTo>
                    <a:pt x="12169750" y="0"/>
                  </a:lnTo>
                  <a:close/>
                </a:path>
                <a:path w="12193270" h="12700">
                  <a:moveTo>
                    <a:pt x="12193194" y="0"/>
                  </a:moveTo>
                  <a:lnTo>
                    <a:pt x="12190298" y="0"/>
                  </a:lnTo>
                  <a:lnTo>
                    <a:pt x="12190298" y="12700"/>
                  </a:lnTo>
                  <a:lnTo>
                    <a:pt x="12193194" y="12700"/>
                  </a:lnTo>
                  <a:lnTo>
                    <a:pt x="121931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0" y="1208861"/>
              <a:ext cx="12193270" cy="12700"/>
            </a:xfrm>
            <a:custGeom>
              <a:avLst/>
              <a:gdLst/>
              <a:ahLst/>
              <a:cxnLst/>
              <a:rect l="l" t="t" r="r" b="b"/>
              <a:pathLst>
                <a:path w="12193270" h="12700">
                  <a:moveTo>
                    <a:pt x="12169750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12169750" y="12700"/>
                  </a:lnTo>
                  <a:lnTo>
                    <a:pt x="12169750" y="0"/>
                  </a:lnTo>
                  <a:close/>
                </a:path>
                <a:path w="12193270" h="12700">
                  <a:moveTo>
                    <a:pt x="12193194" y="0"/>
                  </a:moveTo>
                  <a:lnTo>
                    <a:pt x="12190298" y="0"/>
                  </a:lnTo>
                  <a:lnTo>
                    <a:pt x="12190298" y="12700"/>
                  </a:lnTo>
                  <a:lnTo>
                    <a:pt x="12193194" y="12700"/>
                  </a:lnTo>
                  <a:lnTo>
                    <a:pt x="12193194" y="0"/>
                  </a:lnTo>
                  <a:close/>
                </a:path>
              </a:pathLst>
            </a:custGeom>
            <a:solidFill>
              <a:srgbClr val="B3D2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299393" y="6067621"/>
              <a:ext cx="424180" cy="424180"/>
            </a:xfrm>
            <a:custGeom>
              <a:avLst/>
              <a:gdLst/>
              <a:ahLst/>
              <a:cxnLst/>
              <a:rect l="l" t="t" r="r" b="b"/>
              <a:pathLst>
                <a:path w="424179" h="424179">
                  <a:moveTo>
                    <a:pt x="211810" y="0"/>
                  </a:moveTo>
                  <a:lnTo>
                    <a:pt x="163244" y="5594"/>
                  </a:lnTo>
                  <a:lnTo>
                    <a:pt x="118661" y="21528"/>
                  </a:lnTo>
                  <a:lnTo>
                    <a:pt x="79333" y="46532"/>
                  </a:lnTo>
                  <a:lnTo>
                    <a:pt x="46532" y="79333"/>
                  </a:lnTo>
                  <a:lnTo>
                    <a:pt x="21528" y="118661"/>
                  </a:lnTo>
                  <a:lnTo>
                    <a:pt x="5594" y="163244"/>
                  </a:lnTo>
                  <a:lnTo>
                    <a:pt x="0" y="211810"/>
                  </a:lnTo>
                  <a:lnTo>
                    <a:pt x="5594" y="260376"/>
                  </a:lnTo>
                  <a:lnTo>
                    <a:pt x="21528" y="304959"/>
                  </a:lnTo>
                  <a:lnTo>
                    <a:pt x="46532" y="344287"/>
                  </a:lnTo>
                  <a:lnTo>
                    <a:pt x="79333" y="377088"/>
                  </a:lnTo>
                  <a:lnTo>
                    <a:pt x="118661" y="402092"/>
                  </a:lnTo>
                  <a:lnTo>
                    <a:pt x="163244" y="418027"/>
                  </a:lnTo>
                  <a:lnTo>
                    <a:pt x="211810" y="423621"/>
                  </a:lnTo>
                  <a:lnTo>
                    <a:pt x="260376" y="418027"/>
                  </a:lnTo>
                  <a:lnTo>
                    <a:pt x="304959" y="402092"/>
                  </a:lnTo>
                  <a:lnTo>
                    <a:pt x="344287" y="377088"/>
                  </a:lnTo>
                  <a:lnTo>
                    <a:pt x="377088" y="344287"/>
                  </a:lnTo>
                  <a:lnTo>
                    <a:pt x="402092" y="304959"/>
                  </a:lnTo>
                  <a:lnTo>
                    <a:pt x="418027" y="260376"/>
                  </a:lnTo>
                  <a:lnTo>
                    <a:pt x="423621" y="211810"/>
                  </a:lnTo>
                  <a:lnTo>
                    <a:pt x="418027" y="163244"/>
                  </a:lnTo>
                  <a:lnTo>
                    <a:pt x="402092" y="118661"/>
                  </a:lnTo>
                  <a:lnTo>
                    <a:pt x="377088" y="79333"/>
                  </a:lnTo>
                  <a:lnTo>
                    <a:pt x="344287" y="46532"/>
                  </a:lnTo>
                  <a:lnTo>
                    <a:pt x="304959" y="21528"/>
                  </a:lnTo>
                  <a:lnTo>
                    <a:pt x="260376" y="5594"/>
                  </a:lnTo>
                  <a:lnTo>
                    <a:pt x="211810" y="0"/>
                  </a:lnTo>
                  <a:close/>
                </a:path>
              </a:pathLst>
            </a:custGeom>
            <a:solidFill>
              <a:srgbClr val="1A75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409092" y="6126262"/>
              <a:ext cx="238023" cy="238150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5127155" y="256336"/>
              <a:ext cx="1226185" cy="776605"/>
            </a:xfrm>
            <a:custGeom>
              <a:avLst/>
              <a:gdLst/>
              <a:ahLst/>
              <a:cxnLst/>
              <a:rect l="l" t="t" r="r" b="b"/>
              <a:pathLst>
                <a:path w="1226185" h="776605">
                  <a:moveTo>
                    <a:pt x="386486" y="575754"/>
                  </a:moveTo>
                  <a:lnTo>
                    <a:pt x="364502" y="511111"/>
                  </a:lnTo>
                  <a:lnTo>
                    <a:pt x="333616" y="485648"/>
                  </a:lnTo>
                  <a:lnTo>
                    <a:pt x="284073" y="462559"/>
                  </a:lnTo>
                  <a:lnTo>
                    <a:pt x="215900" y="441858"/>
                  </a:lnTo>
                  <a:lnTo>
                    <a:pt x="157657" y="437845"/>
                  </a:lnTo>
                  <a:lnTo>
                    <a:pt x="114973" y="424192"/>
                  </a:lnTo>
                  <a:lnTo>
                    <a:pt x="87845" y="400888"/>
                  </a:lnTo>
                  <a:lnTo>
                    <a:pt x="76263" y="367931"/>
                  </a:lnTo>
                  <a:lnTo>
                    <a:pt x="89204" y="336384"/>
                  </a:lnTo>
                  <a:lnTo>
                    <a:pt x="105905" y="313105"/>
                  </a:lnTo>
                  <a:lnTo>
                    <a:pt x="126339" y="298094"/>
                  </a:lnTo>
                  <a:lnTo>
                    <a:pt x="150520" y="291338"/>
                  </a:lnTo>
                  <a:lnTo>
                    <a:pt x="175183" y="288861"/>
                  </a:lnTo>
                  <a:lnTo>
                    <a:pt x="240157" y="307632"/>
                  </a:lnTo>
                  <a:lnTo>
                    <a:pt x="256260" y="336245"/>
                  </a:lnTo>
                  <a:lnTo>
                    <a:pt x="271068" y="356349"/>
                  </a:lnTo>
                  <a:lnTo>
                    <a:pt x="284568" y="367944"/>
                  </a:lnTo>
                  <a:lnTo>
                    <a:pt x="296773" y="371043"/>
                  </a:lnTo>
                  <a:lnTo>
                    <a:pt x="343357" y="335013"/>
                  </a:lnTo>
                  <a:lnTo>
                    <a:pt x="309854" y="280543"/>
                  </a:lnTo>
                  <a:lnTo>
                    <a:pt x="272618" y="242989"/>
                  </a:lnTo>
                  <a:lnTo>
                    <a:pt x="231673" y="222326"/>
                  </a:lnTo>
                  <a:lnTo>
                    <a:pt x="186994" y="218567"/>
                  </a:lnTo>
                  <a:lnTo>
                    <a:pt x="181025" y="219163"/>
                  </a:lnTo>
                  <a:lnTo>
                    <a:pt x="120446" y="230035"/>
                  </a:lnTo>
                  <a:lnTo>
                    <a:pt x="72059" y="249224"/>
                  </a:lnTo>
                  <a:lnTo>
                    <a:pt x="35852" y="276733"/>
                  </a:lnTo>
                  <a:lnTo>
                    <a:pt x="11836" y="312559"/>
                  </a:lnTo>
                  <a:lnTo>
                    <a:pt x="0" y="356717"/>
                  </a:lnTo>
                  <a:lnTo>
                    <a:pt x="4406" y="400481"/>
                  </a:lnTo>
                  <a:lnTo>
                    <a:pt x="11023" y="406247"/>
                  </a:lnTo>
                  <a:lnTo>
                    <a:pt x="20688" y="432511"/>
                  </a:lnTo>
                  <a:lnTo>
                    <a:pt x="37198" y="458736"/>
                  </a:lnTo>
                  <a:lnTo>
                    <a:pt x="60528" y="484949"/>
                  </a:lnTo>
                  <a:lnTo>
                    <a:pt x="90690" y="511124"/>
                  </a:lnTo>
                  <a:lnTo>
                    <a:pt x="109905" y="509981"/>
                  </a:lnTo>
                  <a:lnTo>
                    <a:pt x="123825" y="510997"/>
                  </a:lnTo>
                  <a:lnTo>
                    <a:pt x="132422" y="514146"/>
                  </a:lnTo>
                  <a:lnTo>
                    <a:pt x="135724" y="519442"/>
                  </a:lnTo>
                  <a:lnTo>
                    <a:pt x="208064" y="527354"/>
                  </a:lnTo>
                  <a:lnTo>
                    <a:pt x="260515" y="540727"/>
                  </a:lnTo>
                  <a:lnTo>
                    <a:pt x="293065" y="559574"/>
                  </a:lnTo>
                  <a:lnTo>
                    <a:pt x="305739" y="583882"/>
                  </a:lnTo>
                  <a:lnTo>
                    <a:pt x="303314" y="626224"/>
                  </a:lnTo>
                  <a:lnTo>
                    <a:pt x="286651" y="659739"/>
                  </a:lnTo>
                  <a:lnTo>
                    <a:pt x="255752" y="684453"/>
                  </a:lnTo>
                  <a:lnTo>
                    <a:pt x="210591" y="700354"/>
                  </a:lnTo>
                  <a:lnTo>
                    <a:pt x="193497" y="699706"/>
                  </a:lnTo>
                  <a:lnTo>
                    <a:pt x="173647" y="694626"/>
                  </a:lnTo>
                  <a:lnTo>
                    <a:pt x="151041" y="685101"/>
                  </a:lnTo>
                  <a:lnTo>
                    <a:pt x="125679" y="671131"/>
                  </a:lnTo>
                  <a:lnTo>
                    <a:pt x="100787" y="637946"/>
                  </a:lnTo>
                  <a:lnTo>
                    <a:pt x="80797" y="614464"/>
                  </a:lnTo>
                  <a:lnTo>
                    <a:pt x="65697" y="600697"/>
                  </a:lnTo>
                  <a:lnTo>
                    <a:pt x="55499" y="596633"/>
                  </a:lnTo>
                  <a:lnTo>
                    <a:pt x="34251" y="612406"/>
                  </a:lnTo>
                  <a:lnTo>
                    <a:pt x="18770" y="627951"/>
                  </a:lnTo>
                  <a:lnTo>
                    <a:pt x="9042" y="643267"/>
                  </a:lnTo>
                  <a:lnTo>
                    <a:pt x="5067" y="658368"/>
                  </a:lnTo>
                  <a:lnTo>
                    <a:pt x="11430" y="657720"/>
                  </a:lnTo>
                  <a:lnTo>
                    <a:pt x="54394" y="703008"/>
                  </a:lnTo>
                  <a:lnTo>
                    <a:pt x="94678" y="737539"/>
                  </a:lnTo>
                  <a:lnTo>
                    <a:pt x="132270" y="761314"/>
                  </a:lnTo>
                  <a:lnTo>
                    <a:pt x="167170" y="774331"/>
                  </a:lnTo>
                  <a:lnTo>
                    <a:pt x="199390" y="776605"/>
                  </a:lnTo>
                  <a:lnTo>
                    <a:pt x="229806" y="767524"/>
                  </a:lnTo>
                  <a:lnTo>
                    <a:pt x="255473" y="770966"/>
                  </a:lnTo>
                  <a:lnTo>
                    <a:pt x="304698" y="742746"/>
                  </a:lnTo>
                  <a:lnTo>
                    <a:pt x="342201" y="712927"/>
                  </a:lnTo>
                  <a:lnTo>
                    <a:pt x="367969" y="681482"/>
                  </a:lnTo>
                  <a:lnTo>
                    <a:pt x="384289" y="613740"/>
                  </a:lnTo>
                  <a:lnTo>
                    <a:pt x="376047" y="595693"/>
                  </a:lnTo>
                  <a:lnTo>
                    <a:pt x="386486" y="575754"/>
                  </a:lnTo>
                  <a:close/>
                </a:path>
                <a:path w="1226185" h="776605">
                  <a:moveTo>
                    <a:pt x="714197" y="39306"/>
                  </a:moveTo>
                  <a:lnTo>
                    <a:pt x="704316" y="28257"/>
                  </a:lnTo>
                  <a:lnTo>
                    <a:pt x="699706" y="23088"/>
                  </a:lnTo>
                  <a:lnTo>
                    <a:pt x="688733" y="41871"/>
                  </a:lnTo>
                  <a:lnTo>
                    <a:pt x="700227" y="28257"/>
                  </a:lnTo>
                  <a:lnTo>
                    <a:pt x="714197" y="39306"/>
                  </a:lnTo>
                  <a:close/>
                </a:path>
                <a:path w="1226185" h="776605">
                  <a:moveTo>
                    <a:pt x="721487" y="0"/>
                  </a:moveTo>
                  <a:lnTo>
                    <a:pt x="706767" y="1485"/>
                  </a:lnTo>
                  <a:lnTo>
                    <a:pt x="708444" y="18199"/>
                  </a:lnTo>
                  <a:lnTo>
                    <a:pt x="712419" y="17792"/>
                  </a:lnTo>
                  <a:lnTo>
                    <a:pt x="721487" y="0"/>
                  </a:lnTo>
                  <a:close/>
                </a:path>
                <a:path w="1226185" h="776605">
                  <a:moveTo>
                    <a:pt x="733691" y="687857"/>
                  </a:moveTo>
                  <a:lnTo>
                    <a:pt x="731050" y="677672"/>
                  </a:lnTo>
                  <a:lnTo>
                    <a:pt x="725043" y="673849"/>
                  </a:lnTo>
                  <a:lnTo>
                    <a:pt x="714870" y="676490"/>
                  </a:lnTo>
                  <a:lnTo>
                    <a:pt x="724827" y="695579"/>
                  </a:lnTo>
                  <a:lnTo>
                    <a:pt x="728205" y="697242"/>
                  </a:lnTo>
                  <a:lnTo>
                    <a:pt x="733691" y="687857"/>
                  </a:lnTo>
                  <a:close/>
                </a:path>
                <a:path w="1226185" h="776605">
                  <a:moveTo>
                    <a:pt x="764832" y="219036"/>
                  </a:moveTo>
                  <a:lnTo>
                    <a:pt x="764197" y="212674"/>
                  </a:lnTo>
                  <a:lnTo>
                    <a:pt x="762012" y="204292"/>
                  </a:lnTo>
                  <a:lnTo>
                    <a:pt x="759561" y="194906"/>
                  </a:lnTo>
                  <a:lnTo>
                    <a:pt x="757986" y="192595"/>
                  </a:lnTo>
                  <a:lnTo>
                    <a:pt x="751700" y="183337"/>
                  </a:lnTo>
                  <a:lnTo>
                    <a:pt x="751700" y="204292"/>
                  </a:lnTo>
                  <a:lnTo>
                    <a:pt x="743826" y="221945"/>
                  </a:lnTo>
                  <a:lnTo>
                    <a:pt x="738263" y="222516"/>
                  </a:lnTo>
                  <a:lnTo>
                    <a:pt x="746125" y="204851"/>
                  </a:lnTo>
                  <a:lnTo>
                    <a:pt x="751700" y="204292"/>
                  </a:lnTo>
                  <a:lnTo>
                    <a:pt x="751700" y="183337"/>
                  </a:lnTo>
                  <a:lnTo>
                    <a:pt x="749566" y="180187"/>
                  </a:lnTo>
                  <a:lnTo>
                    <a:pt x="734199" y="168529"/>
                  </a:lnTo>
                  <a:lnTo>
                    <a:pt x="713473" y="159918"/>
                  </a:lnTo>
                  <a:lnTo>
                    <a:pt x="708152" y="166878"/>
                  </a:lnTo>
                  <a:lnTo>
                    <a:pt x="452780" y="192595"/>
                  </a:lnTo>
                  <a:lnTo>
                    <a:pt x="407873" y="203796"/>
                  </a:lnTo>
                  <a:lnTo>
                    <a:pt x="394665" y="249885"/>
                  </a:lnTo>
                  <a:lnTo>
                    <a:pt x="402412" y="260019"/>
                  </a:lnTo>
                  <a:lnTo>
                    <a:pt x="411772" y="268147"/>
                  </a:lnTo>
                  <a:lnTo>
                    <a:pt x="422732" y="274256"/>
                  </a:lnTo>
                  <a:lnTo>
                    <a:pt x="435305" y="278333"/>
                  </a:lnTo>
                  <a:lnTo>
                    <a:pt x="472605" y="261721"/>
                  </a:lnTo>
                  <a:lnTo>
                    <a:pt x="473240" y="268084"/>
                  </a:lnTo>
                  <a:lnTo>
                    <a:pt x="487413" y="261721"/>
                  </a:lnTo>
                  <a:lnTo>
                    <a:pt x="491693" y="259803"/>
                  </a:lnTo>
                  <a:lnTo>
                    <a:pt x="543242" y="261035"/>
                  </a:lnTo>
                  <a:lnTo>
                    <a:pt x="540689" y="299466"/>
                  </a:lnTo>
                  <a:lnTo>
                    <a:pt x="554736" y="311302"/>
                  </a:lnTo>
                  <a:lnTo>
                    <a:pt x="550341" y="395325"/>
                  </a:lnTo>
                  <a:lnTo>
                    <a:pt x="552310" y="414807"/>
                  </a:lnTo>
                  <a:lnTo>
                    <a:pt x="568845" y="451332"/>
                  </a:lnTo>
                  <a:lnTo>
                    <a:pt x="563118" y="458317"/>
                  </a:lnTo>
                  <a:lnTo>
                    <a:pt x="580491" y="630961"/>
                  </a:lnTo>
                  <a:lnTo>
                    <a:pt x="580542" y="695236"/>
                  </a:lnTo>
                  <a:lnTo>
                    <a:pt x="586905" y="694601"/>
                  </a:lnTo>
                  <a:lnTo>
                    <a:pt x="591134" y="712724"/>
                  </a:lnTo>
                  <a:lnTo>
                    <a:pt x="599757" y="726554"/>
                  </a:lnTo>
                  <a:lnTo>
                    <a:pt x="612775" y="736066"/>
                  </a:lnTo>
                  <a:lnTo>
                    <a:pt x="630174" y="741273"/>
                  </a:lnTo>
                  <a:lnTo>
                    <a:pt x="678967" y="711034"/>
                  </a:lnTo>
                  <a:lnTo>
                    <a:pt x="673925" y="694601"/>
                  </a:lnTo>
                  <a:lnTo>
                    <a:pt x="669404" y="679869"/>
                  </a:lnTo>
                  <a:lnTo>
                    <a:pt x="662978" y="616089"/>
                  </a:lnTo>
                  <a:lnTo>
                    <a:pt x="661479" y="601167"/>
                  </a:lnTo>
                  <a:lnTo>
                    <a:pt x="632790" y="316306"/>
                  </a:lnTo>
                  <a:lnTo>
                    <a:pt x="621334" y="259803"/>
                  </a:lnTo>
                  <a:lnTo>
                    <a:pt x="620026" y="253301"/>
                  </a:lnTo>
                  <a:lnTo>
                    <a:pt x="638467" y="245021"/>
                  </a:lnTo>
                  <a:lnTo>
                    <a:pt x="645071" y="250774"/>
                  </a:lnTo>
                  <a:lnTo>
                    <a:pt x="702208" y="245021"/>
                  </a:lnTo>
                  <a:lnTo>
                    <a:pt x="728205" y="242404"/>
                  </a:lnTo>
                  <a:lnTo>
                    <a:pt x="735215" y="248132"/>
                  </a:lnTo>
                  <a:lnTo>
                    <a:pt x="741045" y="242404"/>
                  </a:lnTo>
                  <a:lnTo>
                    <a:pt x="761288" y="222516"/>
                  </a:lnTo>
                  <a:lnTo>
                    <a:pt x="764832" y="219036"/>
                  </a:lnTo>
                  <a:close/>
                </a:path>
                <a:path w="1226185" h="776605">
                  <a:moveTo>
                    <a:pt x="786358" y="632333"/>
                  </a:moveTo>
                  <a:lnTo>
                    <a:pt x="777316" y="618375"/>
                  </a:lnTo>
                  <a:lnTo>
                    <a:pt x="774331" y="616661"/>
                  </a:lnTo>
                  <a:lnTo>
                    <a:pt x="770559" y="623062"/>
                  </a:lnTo>
                  <a:lnTo>
                    <a:pt x="773201" y="633260"/>
                  </a:lnTo>
                  <a:lnTo>
                    <a:pt x="782586" y="638733"/>
                  </a:lnTo>
                  <a:lnTo>
                    <a:pt x="786358" y="632333"/>
                  </a:lnTo>
                  <a:close/>
                </a:path>
                <a:path w="1226185" h="776605">
                  <a:moveTo>
                    <a:pt x="789495" y="57035"/>
                  </a:moveTo>
                  <a:lnTo>
                    <a:pt x="788873" y="50800"/>
                  </a:lnTo>
                  <a:lnTo>
                    <a:pt x="787946" y="41529"/>
                  </a:lnTo>
                  <a:lnTo>
                    <a:pt x="784809" y="50279"/>
                  </a:lnTo>
                  <a:lnTo>
                    <a:pt x="779640" y="50800"/>
                  </a:lnTo>
                  <a:lnTo>
                    <a:pt x="774420" y="42887"/>
                  </a:lnTo>
                  <a:lnTo>
                    <a:pt x="769251" y="43408"/>
                  </a:lnTo>
                  <a:lnTo>
                    <a:pt x="776820" y="66751"/>
                  </a:lnTo>
                  <a:lnTo>
                    <a:pt x="789495" y="57035"/>
                  </a:lnTo>
                  <a:close/>
                </a:path>
                <a:path w="1226185" h="776605">
                  <a:moveTo>
                    <a:pt x="848347" y="648055"/>
                  </a:moveTo>
                  <a:lnTo>
                    <a:pt x="846035" y="642391"/>
                  </a:lnTo>
                  <a:lnTo>
                    <a:pt x="839584" y="634199"/>
                  </a:lnTo>
                  <a:lnTo>
                    <a:pt x="834491" y="635520"/>
                  </a:lnTo>
                  <a:lnTo>
                    <a:pt x="832789" y="638505"/>
                  </a:lnTo>
                  <a:lnTo>
                    <a:pt x="834110" y="643585"/>
                  </a:lnTo>
                  <a:lnTo>
                    <a:pt x="846518" y="651179"/>
                  </a:lnTo>
                  <a:lnTo>
                    <a:pt x="848347" y="648055"/>
                  </a:lnTo>
                  <a:close/>
                </a:path>
                <a:path w="1226185" h="776605">
                  <a:moveTo>
                    <a:pt x="1225816" y="535444"/>
                  </a:moveTo>
                  <a:lnTo>
                    <a:pt x="1187564" y="155575"/>
                  </a:lnTo>
                  <a:lnTo>
                    <a:pt x="1193279" y="148564"/>
                  </a:lnTo>
                  <a:lnTo>
                    <a:pt x="1180134" y="133197"/>
                  </a:lnTo>
                  <a:lnTo>
                    <a:pt x="1168755" y="122415"/>
                  </a:lnTo>
                  <a:lnTo>
                    <a:pt x="1159141" y="116217"/>
                  </a:lnTo>
                  <a:lnTo>
                    <a:pt x="1151293" y="114630"/>
                  </a:lnTo>
                  <a:lnTo>
                    <a:pt x="1139355" y="117436"/>
                  </a:lnTo>
                  <a:lnTo>
                    <a:pt x="1127379" y="123469"/>
                  </a:lnTo>
                  <a:lnTo>
                    <a:pt x="1115377" y="132715"/>
                  </a:lnTo>
                  <a:lnTo>
                    <a:pt x="1103337" y="145173"/>
                  </a:lnTo>
                  <a:lnTo>
                    <a:pt x="1114145" y="188683"/>
                  </a:lnTo>
                  <a:lnTo>
                    <a:pt x="1116711" y="214147"/>
                  </a:lnTo>
                  <a:lnTo>
                    <a:pt x="1130096" y="410883"/>
                  </a:lnTo>
                  <a:lnTo>
                    <a:pt x="1145349" y="434657"/>
                  </a:lnTo>
                  <a:lnTo>
                    <a:pt x="1139621" y="441655"/>
                  </a:lnTo>
                  <a:lnTo>
                    <a:pt x="1143469" y="479844"/>
                  </a:lnTo>
                  <a:lnTo>
                    <a:pt x="1146022" y="513168"/>
                  </a:lnTo>
                  <a:lnTo>
                    <a:pt x="1146022" y="537146"/>
                  </a:lnTo>
                  <a:lnTo>
                    <a:pt x="1143482" y="551789"/>
                  </a:lnTo>
                  <a:lnTo>
                    <a:pt x="1138389" y="557110"/>
                  </a:lnTo>
                  <a:lnTo>
                    <a:pt x="1134300" y="579843"/>
                  </a:lnTo>
                  <a:lnTo>
                    <a:pt x="1116952" y="597535"/>
                  </a:lnTo>
                  <a:lnTo>
                    <a:pt x="1086332" y="610184"/>
                  </a:lnTo>
                  <a:lnTo>
                    <a:pt x="1042441" y="617791"/>
                  </a:lnTo>
                  <a:lnTo>
                    <a:pt x="1007414" y="603377"/>
                  </a:lnTo>
                  <a:lnTo>
                    <a:pt x="981278" y="581952"/>
                  </a:lnTo>
                  <a:lnTo>
                    <a:pt x="964031" y="553504"/>
                  </a:lnTo>
                  <a:lnTo>
                    <a:pt x="955662" y="518045"/>
                  </a:lnTo>
                  <a:lnTo>
                    <a:pt x="950531" y="467131"/>
                  </a:lnTo>
                  <a:lnTo>
                    <a:pt x="943521" y="461403"/>
                  </a:lnTo>
                  <a:lnTo>
                    <a:pt x="954366" y="441426"/>
                  </a:lnTo>
                  <a:lnTo>
                    <a:pt x="938441" y="410895"/>
                  </a:lnTo>
                  <a:lnTo>
                    <a:pt x="949236" y="390512"/>
                  </a:lnTo>
                  <a:lnTo>
                    <a:pt x="932065" y="347637"/>
                  </a:lnTo>
                  <a:lnTo>
                    <a:pt x="937437" y="345084"/>
                  </a:lnTo>
                  <a:lnTo>
                    <a:pt x="940803" y="338721"/>
                  </a:lnTo>
                  <a:lnTo>
                    <a:pt x="942200" y="328549"/>
                  </a:lnTo>
                  <a:lnTo>
                    <a:pt x="941590" y="314540"/>
                  </a:lnTo>
                  <a:lnTo>
                    <a:pt x="926934" y="168960"/>
                  </a:lnTo>
                  <a:lnTo>
                    <a:pt x="919162" y="158661"/>
                  </a:lnTo>
                  <a:lnTo>
                    <a:pt x="908723" y="151803"/>
                  </a:lnTo>
                  <a:lnTo>
                    <a:pt x="895629" y="148374"/>
                  </a:lnTo>
                  <a:lnTo>
                    <a:pt x="879856" y="148386"/>
                  </a:lnTo>
                  <a:lnTo>
                    <a:pt x="837158" y="170548"/>
                  </a:lnTo>
                  <a:lnTo>
                    <a:pt x="832510" y="184899"/>
                  </a:lnTo>
                  <a:lnTo>
                    <a:pt x="838873" y="184251"/>
                  </a:lnTo>
                  <a:lnTo>
                    <a:pt x="835723" y="216725"/>
                  </a:lnTo>
                  <a:lnTo>
                    <a:pt x="836993" y="229450"/>
                  </a:lnTo>
                  <a:lnTo>
                    <a:pt x="853528" y="265950"/>
                  </a:lnTo>
                  <a:lnTo>
                    <a:pt x="847801" y="272961"/>
                  </a:lnTo>
                  <a:lnTo>
                    <a:pt x="878408" y="576846"/>
                  </a:lnTo>
                  <a:lnTo>
                    <a:pt x="913638" y="611479"/>
                  </a:lnTo>
                  <a:lnTo>
                    <a:pt x="909586" y="631164"/>
                  </a:lnTo>
                  <a:lnTo>
                    <a:pt x="934593" y="662051"/>
                  </a:lnTo>
                  <a:lnTo>
                    <a:pt x="964222" y="682917"/>
                  </a:lnTo>
                  <a:lnTo>
                    <a:pt x="998461" y="693788"/>
                  </a:lnTo>
                  <a:lnTo>
                    <a:pt x="1037323" y="694651"/>
                  </a:lnTo>
                  <a:lnTo>
                    <a:pt x="1106932" y="687641"/>
                  </a:lnTo>
                  <a:lnTo>
                    <a:pt x="1149223" y="664248"/>
                  </a:lnTo>
                  <a:lnTo>
                    <a:pt x="1179004" y="643216"/>
                  </a:lnTo>
                  <a:lnTo>
                    <a:pt x="1196263" y="624547"/>
                  </a:lnTo>
                  <a:lnTo>
                    <a:pt x="1201000" y="608253"/>
                  </a:lnTo>
                  <a:lnTo>
                    <a:pt x="1225816" y="5354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419514" y="27783"/>
              <a:ext cx="1825649" cy="95571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383455" y="0"/>
              <a:ext cx="1052841" cy="965156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497527" y="0"/>
              <a:ext cx="899793" cy="600678"/>
            </a:xfrm>
            <a:prstGeom prst="rect">
              <a:avLst/>
            </a:prstGeom>
          </p:spPr>
        </p:pic>
      </p:grpSp>
      <p:sp>
        <p:nvSpPr>
          <p:cNvPr id="27" name="object 27"/>
          <p:cNvSpPr txBox="1"/>
          <p:nvPr/>
        </p:nvSpPr>
        <p:spPr>
          <a:xfrm>
            <a:off x="6703335" y="6181662"/>
            <a:ext cx="159956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z="1600" b="1" dirty="0">
                <a:solidFill>
                  <a:srgbClr val="FFFFFF"/>
                </a:solidFill>
                <a:latin typeface="Helvetica"/>
                <a:cs typeface="Helvetica"/>
                <a:hlinkClick r:id="rId16"/>
              </a:rPr>
              <a:t>ww</a:t>
            </a:r>
            <a:r>
              <a:rPr sz="1600" b="1" spc="-60" dirty="0">
                <a:solidFill>
                  <a:srgbClr val="FFFFFF"/>
                </a:solidFill>
                <a:latin typeface="Helvetica"/>
                <a:cs typeface="Helvetica"/>
                <a:hlinkClick r:id="rId16"/>
              </a:rPr>
              <a:t>w</a:t>
            </a:r>
            <a:r>
              <a:rPr sz="1600" b="1" dirty="0">
                <a:solidFill>
                  <a:srgbClr val="FFFFFF"/>
                </a:solidFill>
                <a:latin typeface="Helvetica"/>
                <a:cs typeface="Helvetica"/>
                <a:hlinkClick r:id="rId16"/>
              </a:rPr>
              <a:t>.nwrc.ac.uk</a:t>
            </a:r>
            <a:endParaRPr sz="1600">
              <a:latin typeface="Helvetica"/>
              <a:cs typeface="Helvetica"/>
            </a:endParaRPr>
          </a:p>
        </p:txBody>
      </p:sp>
      <p:sp>
        <p:nvSpPr>
          <p:cNvPr id="28" name="object 2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pc="-5" dirty="0"/>
              <a:t>#ApplyNow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3270" cy="6858000"/>
            <a:chOff x="0" y="0"/>
            <a:chExt cx="1219327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7615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89999" y="1253852"/>
              <a:ext cx="6630593" cy="514694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72883" y="5941265"/>
              <a:ext cx="3973522" cy="67625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864419" y="5886589"/>
              <a:ext cx="928369" cy="138430"/>
            </a:xfrm>
            <a:custGeom>
              <a:avLst/>
              <a:gdLst/>
              <a:ahLst/>
              <a:cxnLst/>
              <a:rect l="l" t="t" r="r" b="b"/>
              <a:pathLst>
                <a:path w="928370" h="138429">
                  <a:moveTo>
                    <a:pt x="149199" y="44996"/>
                  </a:moveTo>
                  <a:lnTo>
                    <a:pt x="0" y="68199"/>
                  </a:lnTo>
                  <a:lnTo>
                    <a:pt x="49911" y="96837"/>
                  </a:lnTo>
                  <a:lnTo>
                    <a:pt x="83413" y="103784"/>
                  </a:lnTo>
                  <a:lnTo>
                    <a:pt x="112522" y="87134"/>
                  </a:lnTo>
                  <a:lnTo>
                    <a:pt x="149199" y="44996"/>
                  </a:lnTo>
                  <a:close/>
                </a:path>
                <a:path w="928370" h="138429">
                  <a:moveTo>
                    <a:pt x="221221" y="33553"/>
                  </a:moveTo>
                  <a:lnTo>
                    <a:pt x="172415" y="13703"/>
                  </a:lnTo>
                  <a:lnTo>
                    <a:pt x="122491" y="533"/>
                  </a:lnTo>
                  <a:lnTo>
                    <a:pt x="70459" y="0"/>
                  </a:lnTo>
                  <a:lnTo>
                    <a:pt x="15303" y="18046"/>
                  </a:lnTo>
                  <a:lnTo>
                    <a:pt x="221221" y="33553"/>
                  </a:lnTo>
                  <a:close/>
                </a:path>
                <a:path w="928370" h="138429">
                  <a:moveTo>
                    <a:pt x="340423" y="117411"/>
                  </a:moveTo>
                  <a:lnTo>
                    <a:pt x="300405" y="98755"/>
                  </a:lnTo>
                  <a:lnTo>
                    <a:pt x="259651" y="91884"/>
                  </a:lnTo>
                  <a:lnTo>
                    <a:pt x="218147" y="98044"/>
                  </a:lnTo>
                  <a:lnTo>
                    <a:pt x="175895" y="118516"/>
                  </a:lnTo>
                  <a:lnTo>
                    <a:pt x="339039" y="138201"/>
                  </a:lnTo>
                  <a:lnTo>
                    <a:pt x="340423" y="117411"/>
                  </a:lnTo>
                  <a:close/>
                </a:path>
                <a:path w="928370" h="138429">
                  <a:moveTo>
                    <a:pt x="725424" y="56908"/>
                  </a:moveTo>
                  <a:lnTo>
                    <a:pt x="724750" y="42849"/>
                  </a:lnTo>
                  <a:lnTo>
                    <a:pt x="585724" y="43548"/>
                  </a:lnTo>
                  <a:lnTo>
                    <a:pt x="539407" y="44246"/>
                  </a:lnTo>
                  <a:lnTo>
                    <a:pt x="493115" y="45554"/>
                  </a:lnTo>
                  <a:lnTo>
                    <a:pt x="484403" y="48437"/>
                  </a:lnTo>
                  <a:lnTo>
                    <a:pt x="475830" y="55054"/>
                  </a:lnTo>
                  <a:lnTo>
                    <a:pt x="467321" y="63246"/>
                  </a:lnTo>
                  <a:lnTo>
                    <a:pt x="458787" y="70866"/>
                  </a:lnTo>
                  <a:lnTo>
                    <a:pt x="467487" y="81038"/>
                  </a:lnTo>
                  <a:lnTo>
                    <a:pt x="725424" y="56908"/>
                  </a:lnTo>
                  <a:close/>
                </a:path>
                <a:path w="928370" h="138429">
                  <a:moveTo>
                    <a:pt x="928268" y="31559"/>
                  </a:moveTo>
                  <a:lnTo>
                    <a:pt x="927239" y="23304"/>
                  </a:lnTo>
                  <a:lnTo>
                    <a:pt x="776287" y="29159"/>
                  </a:lnTo>
                  <a:lnTo>
                    <a:pt x="777849" y="54673"/>
                  </a:lnTo>
                  <a:lnTo>
                    <a:pt x="928268" y="31559"/>
                  </a:lnTo>
                  <a:close/>
                </a:path>
              </a:pathLst>
            </a:custGeom>
            <a:solidFill>
              <a:srgbClr val="EC1B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12193193" cy="171444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1458" y="5535170"/>
              <a:ext cx="3241654" cy="12192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53111" y="5657138"/>
              <a:ext cx="2778290" cy="84809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074107" y="5941255"/>
              <a:ext cx="3560126" cy="63997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284729" y="5984491"/>
              <a:ext cx="3908464" cy="67568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0" y="7567"/>
              <a:ext cx="11683847" cy="161290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0" y="6161544"/>
              <a:ext cx="57785" cy="69850"/>
            </a:xfrm>
            <a:custGeom>
              <a:avLst/>
              <a:gdLst/>
              <a:ahLst/>
              <a:cxnLst/>
              <a:rect l="l" t="t" r="r" b="b"/>
              <a:pathLst>
                <a:path w="57785" h="69850">
                  <a:moveTo>
                    <a:pt x="889" y="31254"/>
                  </a:moveTo>
                  <a:lnTo>
                    <a:pt x="457" y="22847"/>
                  </a:lnTo>
                  <a:lnTo>
                    <a:pt x="0" y="22847"/>
                  </a:lnTo>
                  <a:lnTo>
                    <a:pt x="0" y="31673"/>
                  </a:lnTo>
                  <a:lnTo>
                    <a:pt x="889" y="31254"/>
                  </a:lnTo>
                  <a:close/>
                </a:path>
                <a:path w="57785" h="69850">
                  <a:moveTo>
                    <a:pt x="49009" y="673"/>
                  </a:moveTo>
                  <a:lnTo>
                    <a:pt x="0" y="0"/>
                  </a:lnTo>
                  <a:lnTo>
                    <a:pt x="0" y="9779"/>
                  </a:lnTo>
                  <a:lnTo>
                    <a:pt x="48958" y="6362"/>
                  </a:lnTo>
                  <a:lnTo>
                    <a:pt x="49009" y="673"/>
                  </a:lnTo>
                  <a:close/>
                </a:path>
                <a:path w="57785" h="69850">
                  <a:moveTo>
                    <a:pt x="57340" y="65925"/>
                  </a:moveTo>
                  <a:lnTo>
                    <a:pt x="54673" y="62191"/>
                  </a:lnTo>
                  <a:lnTo>
                    <a:pt x="52476" y="55816"/>
                  </a:lnTo>
                  <a:lnTo>
                    <a:pt x="49237" y="55245"/>
                  </a:lnTo>
                  <a:lnTo>
                    <a:pt x="42405" y="54444"/>
                  </a:lnTo>
                  <a:lnTo>
                    <a:pt x="35483" y="54229"/>
                  </a:lnTo>
                  <a:lnTo>
                    <a:pt x="21539" y="54317"/>
                  </a:lnTo>
                  <a:lnTo>
                    <a:pt x="21920" y="59436"/>
                  </a:lnTo>
                  <a:lnTo>
                    <a:pt x="29337" y="62522"/>
                  </a:lnTo>
                  <a:lnTo>
                    <a:pt x="36563" y="66421"/>
                  </a:lnTo>
                  <a:lnTo>
                    <a:pt x="48183" y="69380"/>
                  </a:lnTo>
                  <a:lnTo>
                    <a:pt x="52959" y="66865"/>
                  </a:lnTo>
                  <a:lnTo>
                    <a:pt x="57340" y="6592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419717" y="418029"/>
            <a:ext cx="44799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Helvetica"/>
                <a:cs typeface="Helvetica"/>
              </a:rPr>
              <a:t>UAL</a:t>
            </a:r>
            <a:r>
              <a:rPr sz="1800" b="1" spc="-5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dirty="0">
                <a:solidFill>
                  <a:srgbClr val="FFFFFF"/>
                </a:solidFill>
                <a:latin typeface="Helvetica"/>
                <a:cs typeface="Helvetica"/>
              </a:rPr>
              <a:t>Level</a:t>
            </a:r>
            <a:r>
              <a:rPr sz="1800" b="1" spc="-15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dirty="0">
                <a:solidFill>
                  <a:srgbClr val="FFFFFF"/>
                </a:solidFill>
                <a:latin typeface="Helvetica"/>
                <a:cs typeface="Helvetica"/>
              </a:rPr>
              <a:t>3</a:t>
            </a:r>
            <a:r>
              <a:rPr sz="1800" b="1" spc="-2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Helvetica"/>
                <a:cs typeface="Helvetica"/>
              </a:rPr>
              <a:t>Diploma</a:t>
            </a:r>
            <a:r>
              <a:rPr sz="1800" b="1" spc="-2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dirty="0">
                <a:solidFill>
                  <a:srgbClr val="FFFFFF"/>
                </a:solidFill>
                <a:latin typeface="Helvetica"/>
                <a:cs typeface="Helvetica"/>
              </a:rPr>
              <a:t>/</a:t>
            </a:r>
            <a:r>
              <a:rPr sz="1800" b="1" spc="-15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dirty="0">
                <a:solidFill>
                  <a:srgbClr val="FFFFFF"/>
                </a:solidFill>
                <a:latin typeface="Helvetica"/>
                <a:cs typeface="Helvetica"/>
              </a:rPr>
              <a:t>Extended</a:t>
            </a:r>
            <a:r>
              <a:rPr sz="1800" b="1" spc="-1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Helvetica"/>
                <a:cs typeface="Helvetica"/>
              </a:rPr>
              <a:t>Diploma</a:t>
            </a:r>
            <a:endParaRPr sz="1800">
              <a:latin typeface="Helvetica"/>
              <a:cs typeface="Helvetica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Art</a:t>
            </a:r>
            <a:r>
              <a:rPr spc="-50" dirty="0"/>
              <a:t> </a:t>
            </a:r>
            <a:r>
              <a:rPr spc="-5" dirty="0"/>
              <a:t>and</a:t>
            </a:r>
            <a:r>
              <a:rPr spc="-45" dirty="0"/>
              <a:t> </a:t>
            </a:r>
            <a:r>
              <a:rPr spc="-5" dirty="0"/>
              <a:t>Design</a:t>
            </a:r>
          </a:p>
        </p:txBody>
      </p:sp>
      <p:grpSp>
        <p:nvGrpSpPr>
          <p:cNvPr id="16" name="object 16"/>
          <p:cNvGrpSpPr/>
          <p:nvPr/>
        </p:nvGrpSpPr>
        <p:grpSpPr>
          <a:xfrm>
            <a:off x="0" y="290650"/>
            <a:ext cx="12178030" cy="6200775"/>
            <a:chOff x="0" y="290650"/>
            <a:chExt cx="12178030" cy="6200775"/>
          </a:xfrm>
        </p:grpSpPr>
        <p:sp>
          <p:nvSpPr>
            <p:cNvPr id="17" name="object 17"/>
            <p:cNvSpPr/>
            <p:nvPr/>
          </p:nvSpPr>
          <p:spPr>
            <a:xfrm>
              <a:off x="11717617" y="693419"/>
              <a:ext cx="97155" cy="314960"/>
            </a:xfrm>
            <a:custGeom>
              <a:avLst/>
              <a:gdLst/>
              <a:ahLst/>
              <a:cxnLst/>
              <a:rect l="l" t="t" r="r" b="b"/>
              <a:pathLst>
                <a:path w="97154" h="314959">
                  <a:moveTo>
                    <a:pt x="97155" y="219392"/>
                  </a:moveTo>
                  <a:lnTo>
                    <a:pt x="0" y="219392"/>
                  </a:lnTo>
                  <a:lnTo>
                    <a:pt x="0" y="314921"/>
                  </a:lnTo>
                  <a:lnTo>
                    <a:pt x="90843" y="314896"/>
                  </a:lnTo>
                  <a:lnTo>
                    <a:pt x="97155" y="314566"/>
                  </a:lnTo>
                  <a:lnTo>
                    <a:pt x="97155" y="219392"/>
                  </a:lnTo>
                  <a:close/>
                </a:path>
                <a:path w="97154" h="314959">
                  <a:moveTo>
                    <a:pt x="97155" y="0"/>
                  </a:moveTo>
                  <a:lnTo>
                    <a:pt x="0" y="0"/>
                  </a:lnTo>
                  <a:lnTo>
                    <a:pt x="0" y="95161"/>
                  </a:lnTo>
                  <a:lnTo>
                    <a:pt x="97155" y="95161"/>
                  </a:lnTo>
                  <a:lnTo>
                    <a:pt x="971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0" y="290650"/>
              <a:ext cx="12178030" cy="12700"/>
            </a:xfrm>
            <a:custGeom>
              <a:avLst/>
              <a:gdLst/>
              <a:ahLst/>
              <a:cxnLst/>
              <a:rect l="l" t="t" r="r" b="b"/>
              <a:pathLst>
                <a:path w="12178030" h="12700">
                  <a:moveTo>
                    <a:pt x="12177455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12177455" y="12700"/>
                  </a:lnTo>
                  <a:lnTo>
                    <a:pt x="121774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0" y="1208853"/>
              <a:ext cx="12178030" cy="12700"/>
            </a:xfrm>
            <a:custGeom>
              <a:avLst/>
              <a:gdLst/>
              <a:ahLst/>
              <a:cxnLst/>
              <a:rect l="l" t="t" r="r" b="b"/>
              <a:pathLst>
                <a:path w="12178030" h="12700">
                  <a:moveTo>
                    <a:pt x="12177455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12177455" y="12700"/>
                  </a:lnTo>
                  <a:lnTo>
                    <a:pt x="12177455" y="0"/>
                  </a:lnTo>
                  <a:close/>
                </a:path>
              </a:pathLst>
            </a:custGeom>
            <a:solidFill>
              <a:srgbClr val="B3D2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307100" y="6067621"/>
              <a:ext cx="424180" cy="424180"/>
            </a:xfrm>
            <a:custGeom>
              <a:avLst/>
              <a:gdLst/>
              <a:ahLst/>
              <a:cxnLst/>
              <a:rect l="l" t="t" r="r" b="b"/>
              <a:pathLst>
                <a:path w="424179" h="424179">
                  <a:moveTo>
                    <a:pt x="211810" y="0"/>
                  </a:moveTo>
                  <a:lnTo>
                    <a:pt x="163244" y="5594"/>
                  </a:lnTo>
                  <a:lnTo>
                    <a:pt x="118661" y="21528"/>
                  </a:lnTo>
                  <a:lnTo>
                    <a:pt x="79333" y="46532"/>
                  </a:lnTo>
                  <a:lnTo>
                    <a:pt x="46532" y="79333"/>
                  </a:lnTo>
                  <a:lnTo>
                    <a:pt x="21528" y="118661"/>
                  </a:lnTo>
                  <a:lnTo>
                    <a:pt x="5594" y="163244"/>
                  </a:lnTo>
                  <a:lnTo>
                    <a:pt x="0" y="211810"/>
                  </a:lnTo>
                  <a:lnTo>
                    <a:pt x="5594" y="260376"/>
                  </a:lnTo>
                  <a:lnTo>
                    <a:pt x="21528" y="304959"/>
                  </a:lnTo>
                  <a:lnTo>
                    <a:pt x="46532" y="344287"/>
                  </a:lnTo>
                  <a:lnTo>
                    <a:pt x="79333" y="377088"/>
                  </a:lnTo>
                  <a:lnTo>
                    <a:pt x="118661" y="402092"/>
                  </a:lnTo>
                  <a:lnTo>
                    <a:pt x="163244" y="418027"/>
                  </a:lnTo>
                  <a:lnTo>
                    <a:pt x="211810" y="423621"/>
                  </a:lnTo>
                  <a:lnTo>
                    <a:pt x="260376" y="418027"/>
                  </a:lnTo>
                  <a:lnTo>
                    <a:pt x="304959" y="402092"/>
                  </a:lnTo>
                  <a:lnTo>
                    <a:pt x="344287" y="377088"/>
                  </a:lnTo>
                  <a:lnTo>
                    <a:pt x="377088" y="344287"/>
                  </a:lnTo>
                  <a:lnTo>
                    <a:pt x="402092" y="304959"/>
                  </a:lnTo>
                  <a:lnTo>
                    <a:pt x="418027" y="260376"/>
                  </a:lnTo>
                  <a:lnTo>
                    <a:pt x="423621" y="211810"/>
                  </a:lnTo>
                  <a:lnTo>
                    <a:pt x="418027" y="163244"/>
                  </a:lnTo>
                  <a:lnTo>
                    <a:pt x="402092" y="118661"/>
                  </a:lnTo>
                  <a:lnTo>
                    <a:pt x="377088" y="79333"/>
                  </a:lnTo>
                  <a:lnTo>
                    <a:pt x="344287" y="46532"/>
                  </a:lnTo>
                  <a:lnTo>
                    <a:pt x="304959" y="21528"/>
                  </a:lnTo>
                  <a:lnTo>
                    <a:pt x="260376" y="5594"/>
                  </a:lnTo>
                  <a:lnTo>
                    <a:pt x="211810" y="0"/>
                  </a:lnTo>
                  <a:close/>
                </a:path>
              </a:pathLst>
            </a:custGeom>
            <a:solidFill>
              <a:srgbClr val="1A75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416798" y="6126262"/>
              <a:ext cx="238023" cy="238150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5120589" y="334352"/>
              <a:ext cx="1233805" cy="728980"/>
            </a:xfrm>
            <a:custGeom>
              <a:avLst/>
              <a:gdLst/>
              <a:ahLst/>
              <a:cxnLst/>
              <a:rect l="l" t="t" r="r" b="b"/>
              <a:pathLst>
                <a:path w="1233804" h="728980">
                  <a:moveTo>
                    <a:pt x="387781" y="539305"/>
                  </a:moveTo>
                  <a:lnTo>
                    <a:pt x="372376" y="472795"/>
                  </a:lnTo>
                  <a:lnTo>
                    <a:pt x="344195" y="444360"/>
                  </a:lnTo>
                  <a:lnTo>
                    <a:pt x="297218" y="416420"/>
                  </a:lnTo>
                  <a:lnTo>
                    <a:pt x="231470" y="388988"/>
                  </a:lnTo>
                  <a:lnTo>
                    <a:pt x="173913" y="379158"/>
                  </a:lnTo>
                  <a:lnTo>
                    <a:pt x="132816" y="361302"/>
                  </a:lnTo>
                  <a:lnTo>
                    <a:pt x="108153" y="335381"/>
                  </a:lnTo>
                  <a:lnTo>
                    <a:pt x="99936" y="301434"/>
                  </a:lnTo>
                  <a:lnTo>
                    <a:pt x="115976" y="271348"/>
                  </a:lnTo>
                  <a:lnTo>
                    <a:pt x="134912" y="249872"/>
                  </a:lnTo>
                  <a:lnTo>
                    <a:pt x="156756" y="236969"/>
                  </a:lnTo>
                  <a:lnTo>
                    <a:pt x="181495" y="232676"/>
                  </a:lnTo>
                  <a:lnTo>
                    <a:pt x="206286" y="232676"/>
                  </a:lnTo>
                  <a:lnTo>
                    <a:pt x="269049" y="257860"/>
                  </a:lnTo>
                  <a:lnTo>
                    <a:pt x="282206" y="287947"/>
                  </a:lnTo>
                  <a:lnTo>
                    <a:pt x="294919" y="309435"/>
                  </a:lnTo>
                  <a:lnTo>
                    <a:pt x="307187" y="322326"/>
                  </a:lnTo>
                  <a:lnTo>
                    <a:pt x="319024" y="326631"/>
                  </a:lnTo>
                  <a:lnTo>
                    <a:pt x="368985" y="295440"/>
                  </a:lnTo>
                  <a:lnTo>
                    <a:pt x="341096" y="237896"/>
                  </a:lnTo>
                  <a:lnTo>
                    <a:pt x="307822" y="196799"/>
                  </a:lnTo>
                  <a:lnTo>
                    <a:pt x="269138" y="172135"/>
                  </a:lnTo>
                  <a:lnTo>
                    <a:pt x="225069" y="163918"/>
                  </a:lnTo>
                  <a:lnTo>
                    <a:pt x="219075" y="163918"/>
                  </a:lnTo>
                  <a:lnTo>
                    <a:pt x="157708" y="168668"/>
                  </a:lnTo>
                  <a:lnTo>
                    <a:pt x="107645" y="182918"/>
                  </a:lnTo>
                  <a:lnTo>
                    <a:pt x="68859" y="206654"/>
                  </a:lnTo>
                  <a:lnTo>
                    <a:pt x="41363" y="239903"/>
                  </a:lnTo>
                  <a:lnTo>
                    <a:pt x="25171" y="282651"/>
                  </a:lnTo>
                  <a:lnTo>
                    <a:pt x="25171" y="326631"/>
                  </a:lnTo>
                  <a:lnTo>
                    <a:pt x="31178" y="333019"/>
                  </a:lnTo>
                  <a:lnTo>
                    <a:pt x="38163" y="360121"/>
                  </a:lnTo>
                  <a:lnTo>
                    <a:pt x="51955" y="387883"/>
                  </a:lnTo>
                  <a:lnTo>
                    <a:pt x="72542" y="416293"/>
                  </a:lnTo>
                  <a:lnTo>
                    <a:pt x="99936" y="445350"/>
                  </a:lnTo>
                  <a:lnTo>
                    <a:pt x="119164" y="446151"/>
                  </a:lnTo>
                  <a:lnTo>
                    <a:pt x="132918" y="448551"/>
                  </a:lnTo>
                  <a:lnTo>
                    <a:pt x="141160" y="452551"/>
                  </a:lnTo>
                  <a:lnTo>
                    <a:pt x="143916" y="458152"/>
                  </a:lnTo>
                  <a:lnTo>
                    <a:pt x="215099" y="473265"/>
                  </a:lnTo>
                  <a:lnTo>
                    <a:pt x="265938" y="491832"/>
                  </a:lnTo>
                  <a:lnTo>
                    <a:pt x="296456" y="513842"/>
                  </a:lnTo>
                  <a:lnTo>
                    <a:pt x="306628" y="539305"/>
                  </a:lnTo>
                  <a:lnTo>
                    <a:pt x="299974" y="581177"/>
                  </a:lnTo>
                  <a:lnTo>
                    <a:pt x="280035" y="612863"/>
                  </a:lnTo>
                  <a:lnTo>
                    <a:pt x="246811" y="634352"/>
                  </a:lnTo>
                  <a:lnTo>
                    <a:pt x="200291" y="645655"/>
                  </a:lnTo>
                  <a:lnTo>
                    <a:pt x="183337" y="643305"/>
                  </a:lnTo>
                  <a:lnTo>
                    <a:pt x="164096" y="636257"/>
                  </a:lnTo>
                  <a:lnTo>
                    <a:pt x="142557" y="624509"/>
                  </a:lnTo>
                  <a:lnTo>
                    <a:pt x="118732" y="608076"/>
                  </a:lnTo>
                  <a:lnTo>
                    <a:pt x="97282" y="572566"/>
                  </a:lnTo>
                  <a:lnTo>
                    <a:pt x="79743" y="547204"/>
                  </a:lnTo>
                  <a:lnTo>
                    <a:pt x="66103" y="531977"/>
                  </a:lnTo>
                  <a:lnTo>
                    <a:pt x="56362" y="526910"/>
                  </a:lnTo>
                  <a:lnTo>
                    <a:pt x="33642" y="540473"/>
                  </a:lnTo>
                  <a:lnTo>
                    <a:pt x="16675" y="554393"/>
                  </a:lnTo>
                  <a:lnTo>
                    <a:pt x="5461" y="568667"/>
                  </a:lnTo>
                  <a:lnTo>
                    <a:pt x="0" y="583285"/>
                  </a:lnTo>
                  <a:lnTo>
                    <a:pt x="6388" y="583285"/>
                  </a:lnTo>
                  <a:lnTo>
                    <a:pt x="44602" y="632650"/>
                  </a:lnTo>
                  <a:lnTo>
                    <a:pt x="81216" y="671042"/>
                  </a:lnTo>
                  <a:lnTo>
                    <a:pt x="116243" y="698461"/>
                  </a:lnTo>
                  <a:lnTo>
                    <a:pt x="149669" y="714908"/>
                  </a:lnTo>
                  <a:lnTo>
                    <a:pt x="181495" y="720394"/>
                  </a:lnTo>
                  <a:lnTo>
                    <a:pt x="212674" y="714413"/>
                  </a:lnTo>
                  <a:lnTo>
                    <a:pt x="237858" y="720394"/>
                  </a:lnTo>
                  <a:lnTo>
                    <a:pt x="289661" y="697255"/>
                  </a:lnTo>
                  <a:lnTo>
                    <a:pt x="329958" y="671347"/>
                  </a:lnTo>
                  <a:lnTo>
                    <a:pt x="358736" y="642645"/>
                  </a:lnTo>
                  <a:lnTo>
                    <a:pt x="381774" y="576884"/>
                  </a:lnTo>
                  <a:lnTo>
                    <a:pt x="375386" y="558088"/>
                  </a:lnTo>
                  <a:lnTo>
                    <a:pt x="387781" y="539305"/>
                  </a:lnTo>
                  <a:close/>
                </a:path>
                <a:path w="1233804" h="728980">
                  <a:moveTo>
                    <a:pt x="721995" y="685622"/>
                  </a:moveTo>
                  <a:lnTo>
                    <a:pt x="720394" y="675220"/>
                  </a:lnTo>
                  <a:lnTo>
                    <a:pt x="714794" y="670814"/>
                  </a:lnTo>
                  <a:lnTo>
                    <a:pt x="704405" y="672414"/>
                  </a:lnTo>
                  <a:lnTo>
                    <a:pt x="712393" y="692416"/>
                  </a:lnTo>
                  <a:lnTo>
                    <a:pt x="715594" y="694410"/>
                  </a:lnTo>
                  <a:lnTo>
                    <a:pt x="721995" y="685622"/>
                  </a:lnTo>
                  <a:close/>
                </a:path>
                <a:path w="1233804" h="728980">
                  <a:moveTo>
                    <a:pt x="767562" y="38379"/>
                  </a:moveTo>
                  <a:lnTo>
                    <a:pt x="758545" y="25984"/>
                  </a:lnTo>
                  <a:lnTo>
                    <a:pt x="754773" y="20789"/>
                  </a:lnTo>
                  <a:lnTo>
                    <a:pt x="741984" y="38379"/>
                  </a:lnTo>
                  <a:lnTo>
                    <a:pt x="754773" y="25984"/>
                  </a:lnTo>
                  <a:lnTo>
                    <a:pt x="767562" y="38379"/>
                  </a:lnTo>
                  <a:close/>
                </a:path>
                <a:path w="1233804" h="728980">
                  <a:moveTo>
                    <a:pt x="778764" y="0"/>
                  </a:moveTo>
                  <a:lnTo>
                    <a:pt x="763968" y="0"/>
                  </a:lnTo>
                  <a:lnTo>
                    <a:pt x="763968" y="16789"/>
                  </a:lnTo>
                  <a:lnTo>
                    <a:pt x="767969" y="16789"/>
                  </a:lnTo>
                  <a:lnTo>
                    <a:pt x="778764" y="0"/>
                  </a:lnTo>
                  <a:close/>
                </a:path>
                <a:path w="1233804" h="728980">
                  <a:moveTo>
                    <a:pt x="779957" y="635647"/>
                  </a:moveTo>
                  <a:lnTo>
                    <a:pt x="772363" y="620852"/>
                  </a:lnTo>
                  <a:lnTo>
                    <a:pt x="769569" y="618858"/>
                  </a:lnTo>
                  <a:lnTo>
                    <a:pt x="765162" y="624840"/>
                  </a:lnTo>
                  <a:lnTo>
                    <a:pt x="766775" y="635254"/>
                  </a:lnTo>
                  <a:lnTo>
                    <a:pt x="775563" y="641642"/>
                  </a:lnTo>
                  <a:lnTo>
                    <a:pt x="779957" y="635647"/>
                  </a:lnTo>
                  <a:close/>
                </a:path>
                <a:path w="1233804" h="728980">
                  <a:moveTo>
                    <a:pt x="799947" y="215874"/>
                  </a:moveTo>
                  <a:lnTo>
                    <a:pt x="798461" y="206286"/>
                  </a:lnTo>
                  <a:lnTo>
                    <a:pt x="797128" y="197739"/>
                  </a:lnTo>
                  <a:lnTo>
                    <a:pt x="788657" y="182105"/>
                  </a:lnTo>
                  <a:lnTo>
                    <a:pt x="788352" y="181825"/>
                  </a:lnTo>
                  <a:lnTo>
                    <a:pt x="788352" y="206286"/>
                  </a:lnTo>
                  <a:lnTo>
                    <a:pt x="778764" y="223075"/>
                  </a:lnTo>
                  <a:lnTo>
                    <a:pt x="773163" y="223075"/>
                  </a:lnTo>
                  <a:lnTo>
                    <a:pt x="782751" y="206286"/>
                  </a:lnTo>
                  <a:lnTo>
                    <a:pt x="788352" y="206286"/>
                  </a:lnTo>
                  <a:lnTo>
                    <a:pt x="788352" y="181825"/>
                  </a:lnTo>
                  <a:lnTo>
                    <a:pt x="774534" y="168960"/>
                  </a:lnTo>
                  <a:lnTo>
                    <a:pt x="766648" y="164706"/>
                  </a:lnTo>
                  <a:lnTo>
                    <a:pt x="754773" y="158305"/>
                  </a:lnTo>
                  <a:lnTo>
                    <a:pt x="748779" y="164706"/>
                  </a:lnTo>
                  <a:lnTo>
                    <a:pt x="492112" y="164706"/>
                  </a:lnTo>
                  <a:lnTo>
                    <a:pt x="446316" y="171361"/>
                  </a:lnTo>
                  <a:lnTo>
                    <a:pt x="428548" y="215874"/>
                  </a:lnTo>
                  <a:lnTo>
                    <a:pt x="435254" y="226745"/>
                  </a:lnTo>
                  <a:lnTo>
                    <a:pt x="443750" y="235775"/>
                  </a:lnTo>
                  <a:lnTo>
                    <a:pt x="454037" y="242951"/>
                  </a:lnTo>
                  <a:lnTo>
                    <a:pt x="466140" y="248259"/>
                  </a:lnTo>
                  <a:lnTo>
                    <a:pt x="504913" y="235470"/>
                  </a:lnTo>
                  <a:lnTo>
                    <a:pt x="504913" y="241858"/>
                  </a:lnTo>
                  <a:lnTo>
                    <a:pt x="524103" y="235470"/>
                  </a:lnTo>
                  <a:lnTo>
                    <a:pt x="575271" y="241858"/>
                  </a:lnTo>
                  <a:lnTo>
                    <a:pt x="568883" y="279844"/>
                  </a:lnTo>
                  <a:lnTo>
                    <a:pt x="581672" y="293027"/>
                  </a:lnTo>
                  <a:lnTo>
                    <a:pt x="568883" y="376186"/>
                  </a:lnTo>
                  <a:lnTo>
                    <a:pt x="568883" y="395770"/>
                  </a:lnTo>
                  <a:lnTo>
                    <a:pt x="581672" y="433755"/>
                  </a:lnTo>
                  <a:lnTo>
                    <a:pt x="575271" y="440143"/>
                  </a:lnTo>
                  <a:lnTo>
                    <a:pt x="575271" y="613651"/>
                  </a:lnTo>
                  <a:lnTo>
                    <a:pt x="568883" y="677621"/>
                  </a:lnTo>
                  <a:lnTo>
                    <a:pt x="575271" y="677621"/>
                  </a:lnTo>
                  <a:lnTo>
                    <a:pt x="577672" y="696087"/>
                  </a:lnTo>
                  <a:lnTo>
                    <a:pt x="584860" y="710704"/>
                  </a:lnTo>
                  <a:lnTo>
                    <a:pt x="596861" y="721474"/>
                  </a:lnTo>
                  <a:lnTo>
                    <a:pt x="613651" y="728395"/>
                  </a:lnTo>
                  <a:lnTo>
                    <a:pt x="665226" y="703199"/>
                  </a:lnTo>
                  <a:lnTo>
                    <a:pt x="658825" y="671233"/>
                  </a:lnTo>
                  <a:lnTo>
                    <a:pt x="658825" y="603656"/>
                  </a:lnTo>
                  <a:lnTo>
                    <a:pt x="658825" y="589280"/>
                  </a:lnTo>
                  <a:lnTo>
                    <a:pt x="658825" y="305828"/>
                  </a:lnTo>
                  <a:lnTo>
                    <a:pt x="652437" y="241858"/>
                  </a:lnTo>
                  <a:lnTo>
                    <a:pt x="671614" y="235470"/>
                  </a:lnTo>
                  <a:lnTo>
                    <a:pt x="677608" y="241858"/>
                  </a:lnTo>
                  <a:lnTo>
                    <a:pt x="761174" y="241858"/>
                  </a:lnTo>
                  <a:lnTo>
                    <a:pt x="767562" y="248259"/>
                  </a:lnTo>
                  <a:lnTo>
                    <a:pt x="783501" y="235470"/>
                  </a:lnTo>
                  <a:lnTo>
                    <a:pt x="798957" y="223075"/>
                  </a:lnTo>
                  <a:lnTo>
                    <a:pt x="799947" y="222275"/>
                  </a:lnTo>
                  <a:lnTo>
                    <a:pt x="799947" y="215874"/>
                  </a:lnTo>
                  <a:close/>
                </a:path>
                <a:path w="1233804" h="728980">
                  <a:moveTo>
                    <a:pt x="840054" y="657504"/>
                  </a:moveTo>
                  <a:lnTo>
                    <a:pt x="838327" y="651637"/>
                  </a:lnTo>
                  <a:lnTo>
                    <a:pt x="832726" y="642835"/>
                  </a:lnTo>
                  <a:lnTo>
                    <a:pt x="827532" y="643648"/>
                  </a:lnTo>
                  <a:lnTo>
                    <a:pt x="825538" y="646442"/>
                  </a:lnTo>
                  <a:lnTo>
                    <a:pt x="826338" y="651637"/>
                  </a:lnTo>
                  <a:lnTo>
                    <a:pt x="837920" y="660425"/>
                  </a:lnTo>
                  <a:lnTo>
                    <a:pt x="840054" y="657504"/>
                  </a:lnTo>
                  <a:close/>
                </a:path>
                <a:path w="1233804" h="728980">
                  <a:moveTo>
                    <a:pt x="840727" y="47967"/>
                  </a:moveTo>
                  <a:lnTo>
                    <a:pt x="836726" y="56375"/>
                  </a:lnTo>
                  <a:lnTo>
                    <a:pt x="831532" y="56375"/>
                  </a:lnTo>
                  <a:lnTo>
                    <a:pt x="827125" y="47967"/>
                  </a:lnTo>
                  <a:lnTo>
                    <a:pt x="821931" y="47967"/>
                  </a:lnTo>
                  <a:lnTo>
                    <a:pt x="827125" y="71958"/>
                  </a:lnTo>
                  <a:lnTo>
                    <a:pt x="840727" y="63563"/>
                  </a:lnTo>
                  <a:lnTo>
                    <a:pt x="840727" y="56375"/>
                  </a:lnTo>
                  <a:lnTo>
                    <a:pt x="840727" y="47967"/>
                  </a:lnTo>
                  <a:close/>
                </a:path>
                <a:path w="1233804" h="728980">
                  <a:moveTo>
                    <a:pt x="1233309" y="195097"/>
                  </a:moveTo>
                  <a:lnTo>
                    <a:pt x="1221765" y="178485"/>
                  </a:lnTo>
                  <a:lnTo>
                    <a:pt x="1211516" y="166611"/>
                  </a:lnTo>
                  <a:lnTo>
                    <a:pt x="1202575" y="159499"/>
                  </a:lnTo>
                  <a:lnTo>
                    <a:pt x="1194930" y="157124"/>
                  </a:lnTo>
                  <a:lnTo>
                    <a:pt x="1182763" y="158724"/>
                  </a:lnTo>
                  <a:lnTo>
                    <a:pt x="1170241" y="163525"/>
                  </a:lnTo>
                  <a:lnTo>
                    <a:pt x="1157376" y="171513"/>
                  </a:lnTo>
                  <a:lnTo>
                    <a:pt x="1144155" y="182714"/>
                  </a:lnTo>
                  <a:lnTo>
                    <a:pt x="1150556" y="227088"/>
                  </a:lnTo>
                  <a:lnTo>
                    <a:pt x="1150556" y="252666"/>
                  </a:lnTo>
                  <a:lnTo>
                    <a:pt x="1144155" y="449757"/>
                  </a:lnTo>
                  <a:lnTo>
                    <a:pt x="1156957" y="474941"/>
                  </a:lnTo>
                  <a:lnTo>
                    <a:pt x="1150556" y="481330"/>
                  </a:lnTo>
                  <a:lnTo>
                    <a:pt x="1150556" y="519722"/>
                  </a:lnTo>
                  <a:lnTo>
                    <a:pt x="1149756" y="553123"/>
                  </a:lnTo>
                  <a:lnTo>
                    <a:pt x="1147356" y="576986"/>
                  </a:lnTo>
                  <a:lnTo>
                    <a:pt x="1143355" y="591299"/>
                  </a:lnTo>
                  <a:lnTo>
                    <a:pt x="1137767" y="596074"/>
                  </a:lnTo>
                  <a:lnTo>
                    <a:pt x="1131417" y="618286"/>
                  </a:lnTo>
                  <a:lnTo>
                    <a:pt x="1112380" y="634149"/>
                  </a:lnTo>
                  <a:lnTo>
                    <a:pt x="1080643" y="643674"/>
                  </a:lnTo>
                  <a:lnTo>
                    <a:pt x="1036218" y="646849"/>
                  </a:lnTo>
                  <a:lnTo>
                    <a:pt x="1002817" y="629005"/>
                  </a:lnTo>
                  <a:lnTo>
                    <a:pt x="978954" y="605066"/>
                  </a:lnTo>
                  <a:lnTo>
                    <a:pt x="964641" y="575030"/>
                  </a:lnTo>
                  <a:lnTo>
                    <a:pt x="959866" y="538911"/>
                  </a:lnTo>
                  <a:lnTo>
                    <a:pt x="959866" y="487730"/>
                  </a:lnTo>
                  <a:lnTo>
                    <a:pt x="953465" y="481330"/>
                  </a:lnTo>
                  <a:lnTo>
                    <a:pt x="966254" y="462546"/>
                  </a:lnTo>
                  <a:lnTo>
                    <a:pt x="953465" y="430568"/>
                  </a:lnTo>
                  <a:lnTo>
                    <a:pt x="966254" y="411378"/>
                  </a:lnTo>
                  <a:lnTo>
                    <a:pt x="953465" y="366991"/>
                  </a:lnTo>
                  <a:lnTo>
                    <a:pt x="959053" y="364998"/>
                  </a:lnTo>
                  <a:lnTo>
                    <a:pt x="963053" y="359003"/>
                  </a:lnTo>
                  <a:lnTo>
                    <a:pt x="965454" y="349008"/>
                  </a:lnTo>
                  <a:lnTo>
                    <a:pt x="966254" y="335026"/>
                  </a:lnTo>
                  <a:lnTo>
                    <a:pt x="966254" y="188696"/>
                  </a:lnTo>
                  <a:lnTo>
                    <a:pt x="959548" y="177673"/>
                  </a:lnTo>
                  <a:lnTo>
                    <a:pt x="949858" y="169799"/>
                  </a:lnTo>
                  <a:lnTo>
                    <a:pt x="937171" y="165087"/>
                  </a:lnTo>
                  <a:lnTo>
                    <a:pt x="921486" y="163512"/>
                  </a:lnTo>
                  <a:lnTo>
                    <a:pt x="915085" y="163512"/>
                  </a:lnTo>
                  <a:lnTo>
                    <a:pt x="898969" y="165481"/>
                  </a:lnTo>
                  <a:lnTo>
                    <a:pt x="886193" y="171411"/>
                  </a:lnTo>
                  <a:lnTo>
                    <a:pt x="876782" y="181279"/>
                  </a:lnTo>
                  <a:lnTo>
                    <a:pt x="870712" y="195097"/>
                  </a:lnTo>
                  <a:lnTo>
                    <a:pt x="877112" y="195097"/>
                  </a:lnTo>
                  <a:lnTo>
                    <a:pt x="870712" y="227088"/>
                  </a:lnTo>
                  <a:lnTo>
                    <a:pt x="870712" y="239877"/>
                  </a:lnTo>
                  <a:lnTo>
                    <a:pt x="883500" y="277850"/>
                  </a:lnTo>
                  <a:lnTo>
                    <a:pt x="877112" y="284251"/>
                  </a:lnTo>
                  <a:lnTo>
                    <a:pt x="877112" y="589686"/>
                  </a:lnTo>
                  <a:lnTo>
                    <a:pt x="908685" y="627659"/>
                  </a:lnTo>
                  <a:lnTo>
                    <a:pt x="902690" y="646849"/>
                  </a:lnTo>
                  <a:lnTo>
                    <a:pt x="924483" y="680085"/>
                  </a:lnTo>
                  <a:lnTo>
                    <a:pt x="951865" y="703821"/>
                  </a:lnTo>
                  <a:lnTo>
                    <a:pt x="984846" y="718058"/>
                  </a:lnTo>
                  <a:lnTo>
                    <a:pt x="1023429" y="722807"/>
                  </a:lnTo>
                  <a:lnTo>
                    <a:pt x="1093381" y="722807"/>
                  </a:lnTo>
                  <a:lnTo>
                    <a:pt x="1137805" y="703757"/>
                  </a:lnTo>
                  <a:lnTo>
                    <a:pt x="1169543" y="685812"/>
                  </a:lnTo>
                  <a:lnTo>
                    <a:pt x="1188580" y="668972"/>
                  </a:lnTo>
                  <a:lnTo>
                    <a:pt x="1194930" y="653237"/>
                  </a:lnTo>
                  <a:lnTo>
                    <a:pt x="1226921" y="583285"/>
                  </a:lnTo>
                  <a:lnTo>
                    <a:pt x="1226921" y="201498"/>
                  </a:lnTo>
                  <a:lnTo>
                    <a:pt x="1233309" y="19509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455848" y="379524"/>
              <a:ext cx="1316865" cy="747190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7830282" y="334352"/>
              <a:ext cx="412750" cy="728980"/>
            </a:xfrm>
            <a:custGeom>
              <a:avLst/>
              <a:gdLst/>
              <a:ahLst/>
              <a:cxnLst/>
              <a:rect l="l" t="t" r="r" b="b"/>
              <a:pathLst>
                <a:path w="412750" h="728980">
                  <a:moveTo>
                    <a:pt x="243065" y="235470"/>
                  </a:moveTo>
                  <a:lnTo>
                    <a:pt x="95554" y="235470"/>
                  </a:lnTo>
                  <a:lnTo>
                    <a:pt x="146723" y="241858"/>
                  </a:lnTo>
                  <a:lnTo>
                    <a:pt x="140334" y="279844"/>
                  </a:lnTo>
                  <a:lnTo>
                    <a:pt x="153123" y="293027"/>
                  </a:lnTo>
                  <a:lnTo>
                    <a:pt x="140334" y="376186"/>
                  </a:lnTo>
                  <a:lnTo>
                    <a:pt x="140334" y="395770"/>
                  </a:lnTo>
                  <a:lnTo>
                    <a:pt x="153123" y="433755"/>
                  </a:lnTo>
                  <a:lnTo>
                    <a:pt x="146723" y="440143"/>
                  </a:lnTo>
                  <a:lnTo>
                    <a:pt x="146723" y="613651"/>
                  </a:lnTo>
                  <a:lnTo>
                    <a:pt x="140334" y="677621"/>
                  </a:lnTo>
                  <a:lnTo>
                    <a:pt x="146723" y="677621"/>
                  </a:lnTo>
                  <a:lnTo>
                    <a:pt x="149121" y="696082"/>
                  </a:lnTo>
                  <a:lnTo>
                    <a:pt x="156316" y="710699"/>
                  </a:lnTo>
                  <a:lnTo>
                    <a:pt x="168309" y="721471"/>
                  </a:lnTo>
                  <a:lnTo>
                    <a:pt x="185102" y="728395"/>
                  </a:lnTo>
                  <a:lnTo>
                    <a:pt x="236677" y="703198"/>
                  </a:lnTo>
                  <a:lnTo>
                    <a:pt x="230276" y="671233"/>
                  </a:lnTo>
                  <a:lnTo>
                    <a:pt x="230276" y="603656"/>
                  </a:lnTo>
                  <a:lnTo>
                    <a:pt x="195897" y="603656"/>
                  </a:lnTo>
                  <a:lnTo>
                    <a:pt x="194297" y="593267"/>
                  </a:lnTo>
                  <a:lnTo>
                    <a:pt x="196697" y="590067"/>
                  </a:lnTo>
                  <a:lnTo>
                    <a:pt x="201891" y="589279"/>
                  </a:lnTo>
                  <a:lnTo>
                    <a:pt x="230276" y="589279"/>
                  </a:lnTo>
                  <a:lnTo>
                    <a:pt x="230276" y="305828"/>
                  </a:lnTo>
                  <a:lnTo>
                    <a:pt x="223888" y="241858"/>
                  </a:lnTo>
                  <a:lnTo>
                    <a:pt x="243065" y="235470"/>
                  </a:lnTo>
                  <a:close/>
                </a:path>
                <a:path w="412750" h="728980">
                  <a:moveTo>
                    <a:pt x="286245" y="670813"/>
                  </a:moveTo>
                  <a:lnTo>
                    <a:pt x="275856" y="672414"/>
                  </a:lnTo>
                  <a:lnTo>
                    <a:pt x="283844" y="692416"/>
                  </a:lnTo>
                  <a:lnTo>
                    <a:pt x="287045" y="694410"/>
                  </a:lnTo>
                  <a:lnTo>
                    <a:pt x="293446" y="685622"/>
                  </a:lnTo>
                  <a:lnTo>
                    <a:pt x="291845" y="675220"/>
                  </a:lnTo>
                  <a:lnTo>
                    <a:pt x="286245" y="670813"/>
                  </a:lnTo>
                  <a:close/>
                </a:path>
                <a:path w="412750" h="728980">
                  <a:moveTo>
                    <a:pt x="341020" y="618858"/>
                  </a:moveTo>
                  <a:lnTo>
                    <a:pt x="336613" y="624839"/>
                  </a:lnTo>
                  <a:lnTo>
                    <a:pt x="338213" y="635253"/>
                  </a:lnTo>
                  <a:lnTo>
                    <a:pt x="347014" y="641642"/>
                  </a:lnTo>
                  <a:lnTo>
                    <a:pt x="351408" y="635647"/>
                  </a:lnTo>
                  <a:lnTo>
                    <a:pt x="343814" y="620852"/>
                  </a:lnTo>
                  <a:lnTo>
                    <a:pt x="341020" y="618858"/>
                  </a:lnTo>
                  <a:close/>
                </a:path>
                <a:path w="412750" h="728980">
                  <a:moveTo>
                    <a:pt x="201891" y="589279"/>
                  </a:moveTo>
                  <a:lnTo>
                    <a:pt x="196697" y="590067"/>
                  </a:lnTo>
                  <a:lnTo>
                    <a:pt x="194297" y="593267"/>
                  </a:lnTo>
                  <a:lnTo>
                    <a:pt x="195897" y="603656"/>
                  </a:lnTo>
                  <a:lnTo>
                    <a:pt x="201091" y="602868"/>
                  </a:lnTo>
                  <a:lnTo>
                    <a:pt x="203085" y="599668"/>
                  </a:lnTo>
                  <a:lnTo>
                    <a:pt x="201891" y="589279"/>
                  </a:lnTo>
                  <a:close/>
                </a:path>
                <a:path w="412750" h="728980">
                  <a:moveTo>
                    <a:pt x="230276" y="589279"/>
                  </a:moveTo>
                  <a:lnTo>
                    <a:pt x="201891" y="589279"/>
                  </a:lnTo>
                  <a:lnTo>
                    <a:pt x="203085" y="599668"/>
                  </a:lnTo>
                  <a:lnTo>
                    <a:pt x="201091" y="602868"/>
                  </a:lnTo>
                  <a:lnTo>
                    <a:pt x="195897" y="603656"/>
                  </a:lnTo>
                  <a:lnTo>
                    <a:pt x="230276" y="603656"/>
                  </a:lnTo>
                  <a:lnTo>
                    <a:pt x="230276" y="589279"/>
                  </a:lnTo>
                  <a:close/>
                </a:path>
                <a:path w="412750" h="728980">
                  <a:moveTo>
                    <a:pt x="31584" y="158305"/>
                  </a:moveTo>
                  <a:lnTo>
                    <a:pt x="17766" y="171349"/>
                  </a:lnTo>
                  <a:lnTo>
                    <a:pt x="7896" y="185294"/>
                  </a:lnTo>
                  <a:lnTo>
                    <a:pt x="1974" y="200137"/>
                  </a:lnTo>
                  <a:lnTo>
                    <a:pt x="0" y="215874"/>
                  </a:lnTo>
                  <a:lnTo>
                    <a:pt x="6698" y="226744"/>
                  </a:lnTo>
                  <a:lnTo>
                    <a:pt x="15195" y="235767"/>
                  </a:lnTo>
                  <a:lnTo>
                    <a:pt x="25492" y="242940"/>
                  </a:lnTo>
                  <a:lnTo>
                    <a:pt x="37591" y="248259"/>
                  </a:lnTo>
                  <a:lnTo>
                    <a:pt x="76365" y="235470"/>
                  </a:lnTo>
                  <a:lnTo>
                    <a:pt x="354959" y="235470"/>
                  </a:lnTo>
                  <a:lnTo>
                    <a:pt x="370401" y="223075"/>
                  </a:lnTo>
                  <a:lnTo>
                    <a:pt x="344614" y="223075"/>
                  </a:lnTo>
                  <a:lnTo>
                    <a:pt x="354202" y="206286"/>
                  </a:lnTo>
                  <a:lnTo>
                    <a:pt x="369905" y="206286"/>
                  </a:lnTo>
                  <a:lnTo>
                    <a:pt x="368574" y="197738"/>
                  </a:lnTo>
                  <a:lnTo>
                    <a:pt x="360103" y="182098"/>
                  </a:lnTo>
                  <a:lnTo>
                    <a:pt x="345986" y="168954"/>
                  </a:lnTo>
                  <a:lnTo>
                    <a:pt x="338103" y="164706"/>
                  </a:lnTo>
                  <a:lnTo>
                    <a:pt x="63563" y="164706"/>
                  </a:lnTo>
                  <a:lnTo>
                    <a:pt x="31584" y="158305"/>
                  </a:lnTo>
                  <a:close/>
                </a:path>
                <a:path w="412750" h="728980">
                  <a:moveTo>
                    <a:pt x="354959" y="235470"/>
                  </a:moveTo>
                  <a:lnTo>
                    <a:pt x="243065" y="235470"/>
                  </a:lnTo>
                  <a:lnTo>
                    <a:pt x="249072" y="241858"/>
                  </a:lnTo>
                  <a:lnTo>
                    <a:pt x="332625" y="241858"/>
                  </a:lnTo>
                  <a:lnTo>
                    <a:pt x="339026" y="248259"/>
                  </a:lnTo>
                  <a:lnTo>
                    <a:pt x="354959" y="235470"/>
                  </a:lnTo>
                  <a:close/>
                </a:path>
                <a:path w="412750" h="728980">
                  <a:moveTo>
                    <a:pt x="95554" y="235470"/>
                  </a:moveTo>
                  <a:lnTo>
                    <a:pt x="76365" y="235470"/>
                  </a:lnTo>
                  <a:lnTo>
                    <a:pt x="76365" y="241858"/>
                  </a:lnTo>
                  <a:lnTo>
                    <a:pt x="95554" y="235470"/>
                  </a:lnTo>
                  <a:close/>
                </a:path>
                <a:path w="412750" h="728980">
                  <a:moveTo>
                    <a:pt x="369905" y="206286"/>
                  </a:moveTo>
                  <a:lnTo>
                    <a:pt x="359803" y="206286"/>
                  </a:lnTo>
                  <a:lnTo>
                    <a:pt x="350215" y="223075"/>
                  </a:lnTo>
                  <a:lnTo>
                    <a:pt x="370401" y="223075"/>
                  </a:lnTo>
                  <a:lnTo>
                    <a:pt x="371398" y="222275"/>
                  </a:lnTo>
                  <a:lnTo>
                    <a:pt x="371398" y="215874"/>
                  </a:lnTo>
                  <a:lnTo>
                    <a:pt x="369905" y="206286"/>
                  </a:lnTo>
                  <a:close/>
                </a:path>
                <a:path w="412750" h="728980">
                  <a:moveTo>
                    <a:pt x="326224" y="158305"/>
                  </a:moveTo>
                  <a:lnTo>
                    <a:pt x="320230" y="164706"/>
                  </a:lnTo>
                  <a:lnTo>
                    <a:pt x="338103" y="164706"/>
                  </a:lnTo>
                  <a:lnTo>
                    <a:pt x="326224" y="158305"/>
                  </a:lnTo>
                  <a:close/>
                </a:path>
                <a:path w="412750" h="728980">
                  <a:moveTo>
                    <a:pt x="326224" y="20789"/>
                  </a:moveTo>
                  <a:lnTo>
                    <a:pt x="313435" y="38379"/>
                  </a:lnTo>
                  <a:lnTo>
                    <a:pt x="326224" y="25984"/>
                  </a:lnTo>
                  <a:lnTo>
                    <a:pt x="330005" y="25984"/>
                  </a:lnTo>
                  <a:lnTo>
                    <a:pt x="326224" y="20789"/>
                  </a:lnTo>
                  <a:close/>
                </a:path>
                <a:path w="412750" h="728980">
                  <a:moveTo>
                    <a:pt x="330005" y="25984"/>
                  </a:moveTo>
                  <a:lnTo>
                    <a:pt x="326224" y="25984"/>
                  </a:lnTo>
                  <a:lnTo>
                    <a:pt x="339026" y="38379"/>
                  </a:lnTo>
                  <a:lnTo>
                    <a:pt x="330005" y="25984"/>
                  </a:lnTo>
                  <a:close/>
                </a:path>
                <a:path w="412750" h="728980">
                  <a:moveTo>
                    <a:pt x="350215" y="0"/>
                  </a:moveTo>
                  <a:lnTo>
                    <a:pt x="335419" y="0"/>
                  </a:lnTo>
                  <a:lnTo>
                    <a:pt x="335419" y="16789"/>
                  </a:lnTo>
                  <a:lnTo>
                    <a:pt x="339420" y="16789"/>
                  </a:lnTo>
                  <a:lnTo>
                    <a:pt x="350215" y="0"/>
                  </a:lnTo>
                  <a:close/>
                </a:path>
                <a:path w="412750" h="728980">
                  <a:moveTo>
                    <a:pt x="398576" y="47967"/>
                  </a:moveTo>
                  <a:lnTo>
                    <a:pt x="393382" y="47967"/>
                  </a:lnTo>
                  <a:lnTo>
                    <a:pt x="398576" y="71958"/>
                  </a:lnTo>
                  <a:lnTo>
                    <a:pt x="412178" y="63563"/>
                  </a:lnTo>
                  <a:lnTo>
                    <a:pt x="412178" y="56375"/>
                  </a:lnTo>
                  <a:lnTo>
                    <a:pt x="402983" y="56375"/>
                  </a:lnTo>
                  <a:lnTo>
                    <a:pt x="398576" y="47967"/>
                  </a:lnTo>
                  <a:close/>
                </a:path>
                <a:path w="412750" h="728980">
                  <a:moveTo>
                    <a:pt x="412178" y="47967"/>
                  </a:moveTo>
                  <a:lnTo>
                    <a:pt x="408177" y="56375"/>
                  </a:lnTo>
                  <a:lnTo>
                    <a:pt x="412178" y="56375"/>
                  </a:lnTo>
                  <a:lnTo>
                    <a:pt x="412178" y="47967"/>
                  </a:lnTo>
                  <a:close/>
                </a:path>
                <a:path w="412750" h="728980">
                  <a:moveTo>
                    <a:pt x="404177" y="642835"/>
                  </a:moveTo>
                  <a:lnTo>
                    <a:pt x="398983" y="643648"/>
                  </a:lnTo>
                  <a:lnTo>
                    <a:pt x="396989" y="646442"/>
                  </a:lnTo>
                  <a:lnTo>
                    <a:pt x="397789" y="651636"/>
                  </a:lnTo>
                  <a:lnTo>
                    <a:pt x="409371" y="660425"/>
                  </a:lnTo>
                  <a:lnTo>
                    <a:pt x="411505" y="657504"/>
                  </a:lnTo>
                  <a:lnTo>
                    <a:pt x="409778" y="651636"/>
                  </a:lnTo>
                  <a:lnTo>
                    <a:pt x="404177" y="6428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429159" y="405503"/>
              <a:ext cx="1026245" cy="93989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540944" y="379848"/>
              <a:ext cx="892169" cy="680500"/>
            </a:xfrm>
            <a:prstGeom prst="rect">
              <a:avLst/>
            </a:prstGeom>
          </p:spPr>
        </p:pic>
      </p:grpSp>
      <p:sp>
        <p:nvSpPr>
          <p:cNvPr id="27" name="object 27"/>
          <p:cNvSpPr txBox="1"/>
          <p:nvPr/>
        </p:nvSpPr>
        <p:spPr>
          <a:xfrm>
            <a:off x="6703335" y="6181662"/>
            <a:ext cx="159956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z="1600" b="1" dirty="0">
                <a:solidFill>
                  <a:srgbClr val="FFFFFF"/>
                </a:solidFill>
                <a:latin typeface="Helvetica"/>
                <a:cs typeface="Helvetica"/>
                <a:hlinkClick r:id="rId15"/>
              </a:rPr>
              <a:t>ww</a:t>
            </a:r>
            <a:r>
              <a:rPr sz="1600" b="1" spc="-60" dirty="0">
                <a:solidFill>
                  <a:srgbClr val="FFFFFF"/>
                </a:solidFill>
                <a:latin typeface="Helvetica"/>
                <a:cs typeface="Helvetica"/>
                <a:hlinkClick r:id="rId15"/>
              </a:rPr>
              <a:t>w</a:t>
            </a:r>
            <a:r>
              <a:rPr sz="1600" b="1" dirty="0">
                <a:solidFill>
                  <a:srgbClr val="FFFFFF"/>
                </a:solidFill>
                <a:latin typeface="Helvetica"/>
                <a:cs typeface="Helvetica"/>
                <a:hlinkClick r:id="rId15"/>
              </a:rPr>
              <a:t>.nwrc.ac.uk</a:t>
            </a:r>
            <a:endParaRPr sz="1600">
              <a:latin typeface="Helvetica"/>
              <a:cs typeface="Helvetica"/>
            </a:endParaRPr>
          </a:p>
        </p:txBody>
      </p:sp>
      <p:sp>
        <p:nvSpPr>
          <p:cNvPr id="28" name="object 2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pc="-5" dirty="0"/>
              <a:t>#ApplyNow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3270" cy="6858000"/>
            <a:chOff x="0" y="0"/>
            <a:chExt cx="1219327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68441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07567" y="856386"/>
              <a:ext cx="8520140" cy="600161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177349" y="0"/>
              <a:ext cx="15843" cy="63154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65178" y="5941265"/>
              <a:ext cx="3973520" cy="67625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856710" y="5886589"/>
              <a:ext cx="928369" cy="138430"/>
            </a:xfrm>
            <a:custGeom>
              <a:avLst/>
              <a:gdLst/>
              <a:ahLst/>
              <a:cxnLst/>
              <a:rect l="l" t="t" r="r" b="b"/>
              <a:pathLst>
                <a:path w="928370" h="138429">
                  <a:moveTo>
                    <a:pt x="149199" y="44996"/>
                  </a:moveTo>
                  <a:lnTo>
                    <a:pt x="0" y="68199"/>
                  </a:lnTo>
                  <a:lnTo>
                    <a:pt x="49911" y="96837"/>
                  </a:lnTo>
                  <a:lnTo>
                    <a:pt x="83426" y="103784"/>
                  </a:lnTo>
                  <a:lnTo>
                    <a:pt x="112522" y="87134"/>
                  </a:lnTo>
                  <a:lnTo>
                    <a:pt x="149199" y="44996"/>
                  </a:lnTo>
                  <a:close/>
                </a:path>
                <a:path w="928370" h="138429">
                  <a:moveTo>
                    <a:pt x="221221" y="33553"/>
                  </a:moveTo>
                  <a:lnTo>
                    <a:pt x="172415" y="13703"/>
                  </a:lnTo>
                  <a:lnTo>
                    <a:pt x="122491" y="533"/>
                  </a:lnTo>
                  <a:lnTo>
                    <a:pt x="70459" y="0"/>
                  </a:lnTo>
                  <a:lnTo>
                    <a:pt x="15303" y="18046"/>
                  </a:lnTo>
                  <a:lnTo>
                    <a:pt x="221221" y="33553"/>
                  </a:lnTo>
                  <a:close/>
                </a:path>
                <a:path w="928370" h="138429">
                  <a:moveTo>
                    <a:pt x="340423" y="117411"/>
                  </a:moveTo>
                  <a:lnTo>
                    <a:pt x="300405" y="98755"/>
                  </a:lnTo>
                  <a:lnTo>
                    <a:pt x="259651" y="91884"/>
                  </a:lnTo>
                  <a:lnTo>
                    <a:pt x="218147" y="98044"/>
                  </a:lnTo>
                  <a:lnTo>
                    <a:pt x="175895" y="118516"/>
                  </a:lnTo>
                  <a:lnTo>
                    <a:pt x="339039" y="138201"/>
                  </a:lnTo>
                  <a:lnTo>
                    <a:pt x="340423" y="117411"/>
                  </a:lnTo>
                  <a:close/>
                </a:path>
                <a:path w="928370" h="138429">
                  <a:moveTo>
                    <a:pt x="725424" y="56908"/>
                  </a:moveTo>
                  <a:lnTo>
                    <a:pt x="724750" y="42849"/>
                  </a:lnTo>
                  <a:lnTo>
                    <a:pt x="585736" y="43548"/>
                  </a:lnTo>
                  <a:lnTo>
                    <a:pt x="539407" y="44246"/>
                  </a:lnTo>
                  <a:lnTo>
                    <a:pt x="493115" y="45554"/>
                  </a:lnTo>
                  <a:lnTo>
                    <a:pt x="484403" y="48437"/>
                  </a:lnTo>
                  <a:lnTo>
                    <a:pt x="475830" y="55054"/>
                  </a:lnTo>
                  <a:lnTo>
                    <a:pt x="467321" y="63246"/>
                  </a:lnTo>
                  <a:lnTo>
                    <a:pt x="458787" y="70866"/>
                  </a:lnTo>
                  <a:lnTo>
                    <a:pt x="467487" y="81038"/>
                  </a:lnTo>
                  <a:lnTo>
                    <a:pt x="725424" y="56908"/>
                  </a:lnTo>
                  <a:close/>
                </a:path>
                <a:path w="928370" h="138429">
                  <a:moveTo>
                    <a:pt x="928268" y="31559"/>
                  </a:moveTo>
                  <a:lnTo>
                    <a:pt x="927239" y="23304"/>
                  </a:lnTo>
                  <a:lnTo>
                    <a:pt x="776287" y="29159"/>
                  </a:lnTo>
                  <a:lnTo>
                    <a:pt x="777849" y="54673"/>
                  </a:lnTo>
                  <a:lnTo>
                    <a:pt x="928268" y="31559"/>
                  </a:lnTo>
                  <a:close/>
                </a:path>
              </a:pathLst>
            </a:custGeom>
            <a:solidFill>
              <a:srgbClr val="EC1B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0"/>
              <a:ext cx="12193193" cy="171444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751" y="5535170"/>
              <a:ext cx="3241654" cy="121920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45402" y="5657138"/>
              <a:ext cx="2778302" cy="84809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066400" y="5941255"/>
              <a:ext cx="3560126" cy="63997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277023" y="5984491"/>
              <a:ext cx="3916170" cy="67568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0" y="7567"/>
              <a:ext cx="11676141" cy="161290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2066175" y="1063624"/>
              <a:ext cx="127635" cy="27940"/>
            </a:xfrm>
            <a:custGeom>
              <a:avLst/>
              <a:gdLst/>
              <a:ahLst/>
              <a:cxnLst/>
              <a:rect l="l" t="t" r="r" b="b"/>
              <a:pathLst>
                <a:path w="127634" h="27940">
                  <a:moveTo>
                    <a:pt x="127019" y="0"/>
                  </a:moveTo>
                  <a:lnTo>
                    <a:pt x="139" y="8838"/>
                  </a:lnTo>
                  <a:lnTo>
                    <a:pt x="0" y="25767"/>
                  </a:lnTo>
                  <a:lnTo>
                    <a:pt x="127019" y="27517"/>
                  </a:lnTo>
                  <a:lnTo>
                    <a:pt x="127019" y="0"/>
                  </a:lnTo>
                  <a:close/>
                </a:path>
              </a:pathLst>
            </a:custGeom>
            <a:solidFill>
              <a:srgbClr val="A94A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412010" y="418029"/>
            <a:ext cx="44799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Helvetica"/>
                <a:cs typeface="Helvetica"/>
              </a:rPr>
              <a:t>UAL</a:t>
            </a:r>
            <a:r>
              <a:rPr sz="1800" b="1" spc="-5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dirty="0">
                <a:solidFill>
                  <a:srgbClr val="FFFFFF"/>
                </a:solidFill>
                <a:latin typeface="Helvetica"/>
                <a:cs typeface="Helvetica"/>
              </a:rPr>
              <a:t>Level</a:t>
            </a:r>
            <a:r>
              <a:rPr sz="1800" b="1" spc="-15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dirty="0">
                <a:solidFill>
                  <a:srgbClr val="FFFFFF"/>
                </a:solidFill>
                <a:latin typeface="Helvetica"/>
                <a:cs typeface="Helvetica"/>
              </a:rPr>
              <a:t>3</a:t>
            </a:r>
            <a:r>
              <a:rPr sz="1800" b="1" spc="-2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Helvetica"/>
                <a:cs typeface="Helvetica"/>
              </a:rPr>
              <a:t>Diploma</a:t>
            </a:r>
            <a:r>
              <a:rPr sz="1800" b="1" spc="-2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dirty="0">
                <a:solidFill>
                  <a:srgbClr val="FFFFFF"/>
                </a:solidFill>
                <a:latin typeface="Helvetica"/>
                <a:cs typeface="Helvetica"/>
              </a:rPr>
              <a:t>/</a:t>
            </a:r>
            <a:r>
              <a:rPr sz="1800" b="1" spc="-15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dirty="0">
                <a:solidFill>
                  <a:srgbClr val="FFFFFF"/>
                </a:solidFill>
                <a:latin typeface="Helvetica"/>
                <a:cs typeface="Helvetica"/>
              </a:rPr>
              <a:t>Extended</a:t>
            </a:r>
            <a:r>
              <a:rPr sz="1800" b="1" spc="-1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Helvetica"/>
                <a:cs typeface="Helvetica"/>
              </a:rPr>
              <a:t>Diploma</a:t>
            </a:r>
            <a:endParaRPr sz="1800">
              <a:latin typeface="Helvetica"/>
              <a:cs typeface="Helvetica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412010" y="621229"/>
            <a:ext cx="273431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Art</a:t>
            </a:r>
            <a:r>
              <a:rPr spc="-50" dirty="0"/>
              <a:t> </a:t>
            </a:r>
            <a:r>
              <a:rPr spc="-5" dirty="0"/>
              <a:t>and</a:t>
            </a:r>
            <a:r>
              <a:rPr spc="-45" dirty="0"/>
              <a:t> </a:t>
            </a:r>
            <a:r>
              <a:rPr spc="-5" dirty="0"/>
              <a:t>Design</a:t>
            </a:r>
          </a:p>
        </p:txBody>
      </p:sp>
      <p:grpSp>
        <p:nvGrpSpPr>
          <p:cNvPr id="17" name="object 17"/>
          <p:cNvGrpSpPr/>
          <p:nvPr/>
        </p:nvGrpSpPr>
        <p:grpSpPr>
          <a:xfrm>
            <a:off x="0" y="290650"/>
            <a:ext cx="12193270" cy="6200775"/>
            <a:chOff x="0" y="290650"/>
            <a:chExt cx="12193270" cy="6200775"/>
          </a:xfrm>
        </p:grpSpPr>
        <p:sp>
          <p:nvSpPr>
            <p:cNvPr id="18" name="object 18"/>
            <p:cNvSpPr/>
            <p:nvPr/>
          </p:nvSpPr>
          <p:spPr>
            <a:xfrm>
              <a:off x="11709908" y="693419"/>
              <a:ext cx="97155" cy="314960"/>
            </a:xfrm>
            <a:custGeom>
              <a:avLst/>
              <a:gdLst/>
              <a:ahLst/>
              <a:cxnLst/>
              <a:rect l="l" t="t" r="r" b="b"/>
              <a:pathLst>
                <a:path w="97154" h="314959">
                  <a:moveTo>
                    <a:pt x="97155" y="219392"/>
                  </a:moveTo>
                  <a:lnTo>
                    <a:pt x="0" y="219392"/>
                  </a:lnTo>
                  <a:lnTo>
                    <a:pt x="0" y="314921"/>
                  </a:lnTo>
                  <a:lnTo>
                    <a:pt x="90843" y="314896"/>
                  </a:lnTo>
                  <a:lnTo>
                    <a:pt x="97155" y="314566"/>
                  </a:lnTo>
                  <a:lnTo>
                    <a:pt x="97155" y="219392"/>
                  </a:lnTo>
                  <a:close/>
                </a:path>
                <a:path w="97154" h="314959">
                  <a:moveTo>
                    <a:pt x="97155" y="0"/>
                  </a:moveTo>
                  <a:lnTo>
                    <a:pt x="0" y="0"/>
                  </a:lnTo>
                  <a:lnTo>
                    <a:pt x="0" y="95161"/>
                  </a:lnTo>
                  <a:lnTo>
                    <a:pt x="97155" y="95161"/>
                  </a:lnTo>
                  <a:lnTo>
                    <a:pt x="971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0" y="290651"/>
              <a:ext cx="12193270" cy="12700"/>
            </a:xfrm>
            <a:custGeom>
              <a:avLst/>
              <a:gdLst/>
              <a:ahLst/>
              <a:cxnLst/>
              <a:rect l="l" t="t" r="r" b="b"/>
              <a:pathLst>
                <a:path w="12193270" h="12700">
                  <a:moveTo>
                    <a:pt x="12169750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12169750" y="12700"/>
                  </a:lnTo>
                  <a:lnTo>
                    <a:pt x="12169750" y="0"/>
                  </a:lnTo>
                  <a:close/>
                </a:path>
                <a:path w="12193270" h="12700">
                  <a:moveTo>
                    <a:pt x="12193194" y="0"/>
                  </a:moveTo>
                  <a:lnTo>
                    <a:pt x="12190298" y="0"/>
                  </a:lnTo>
                  <a:lnTo>
                    <a:pt x="12190298" y="12700"/>
                  </a:lnTo>
                  <a:lnTo>
                    <a:pt x="12193194" y="12700"/>
                  </a:lnTo>
                  <a:lnTo>
                    <a:pt x="121931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0" y="1208861"/>
              <a:ext cx="12193270" cy="12700"/>
            </a:xfrm>
            <a:custGeom>
              <a:avLst/>
              <a:gdLst/>
              <a:ahLst/>
              <a:cxnLst/>
              <a:rect l="l" t="t" r="r" b="b"/>
              <a:pathLst>
                <a:path w="12193270" h="12700">
                  <a:moveTo>
                    <a:pt x="12169750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12169750" y="12700"/>
                  </a:lnTo>
                  <a:lnTo>
                    <a:pt x="12169750" y="0"/>
                  </a:lnTo>
                  <a:close/>
                </a:path>
                <a:path w="12193270" h="12700">
                  <a:moveTo>
                    <a:pt x="12193194" y="0"/>
                  </a:moveTo>
                  <a:lnTo>
                    <a:pt x="12190298" y="0"/>
                  </a:lnTo>
                  <a:lnTo>
                    <a:pt x="12190298" y="12700"/>
                  </a:lnTo>
                  <a:lnTo>
                    <a:pt x="12193194" y="12700"/>
                  </a:lnTo>
                  <a:lnTo>
                    <a:pt x="12193194" y="0"/>
                  </a:lnTo>
                  <a:close/>
                </a:path>
              </a:pathLst>
            </a:custGeom>
            <a:solidFill>
              <a:srgbClr val="B3D2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299393" y="6067621"/>
              <a:ext cx="424180" cy="424180"/>
            </a:xfrm>
            <a:custGeom>
              <a:avLst/>
              <a:gdLst/>
              <a:ahLst/>
              <a:cxnLst/>
              <a:rect l="l" t="t" r="r" b="b"/>
              <a:pathLst>
                <a:path w="424179" h="424179">
                  <a:moveTo>
                    <a:pt x="211810" y="0"/>
                  </a:moveTo>
                  <a:lnTo>
                    <a:pt x="163244" y="5594"/>
                  </a:lnTo>
                  <a:lnTo>
                    <a:pt x="118661" y="21528"/>
                  </a:lnTo>
                  <a:lnTo>
                    <a:pt x="79333" y="46532"/>
                  </a:lnTo>
                  <a:lnTo>
                    <a:pt x="46532" y="79333"/>
                  </a:lnTo>
                  <a:lnTo>
                    <a:pt x="21528" y="118661"/>
                  </a:lnTo>
                  <a:lnTo>
                    <a:pt x="5594" y="163244"/>
                  </a:lnTo>
                  <a:lnTo>
                    <a:pt x="0" y="211810"/>
                  </a:lnTo>
                  <a:lnTo>
                    <a:pt x="5594" y="260376"/>
                  </a:lnTo>
                  <a:lnTo>
                    <a:pt x="21528" y="304959"/>
                  </a:lnTo>
                  <a:lnTo>
                    <a:pt x="46532" y="344287"/>
                  </a:lnTo>
                  <a:lnTo>
                    <a:pt x="79333" y="377088"/>
                  </a:lnTo>
                  <a:lnTo>
                    <a:pt x="118661" y="402092"/>
                  </a:lnTo>
                  <a:lnTo>
                    <a:pt x="163244" y="418027"/>
                  </a:lnTo>
                  <a:lnTo>
                    <a:pt x="211810" y="423621"/>
                  </a:lnTo>
                  <a:lnTo>
                    <a:pt x="260376" y="418027"/>
                  </a:lnTo>
                  <a:lnTo>
                    <a:pt x="304959" y="402092"/>
                  </a:lnTo>
                  <a:lnTo>
                    <a:pt x="344287" y="377088"/>
                  </a:lnTo>
                  <a:lnTo>
                    <a:pt x="377088" y="344287"/>
                  </a:lnTo>
                  <a:lnTo>
                    <a:pt x="402092" y="304959"/>
                  </a:lnTo>
                  <a:lnTo>
                    <a:pt x="418027" y="260376"/>
                  </a:lnTo>
                  <a:lnTo>
                    <a:pt x="423621" y="211810"/>
                  </a:lnTo>
                  <a:lnTo>
                    <a:pt x="418027" y="163244"/>
                  </a:lnTo>
                  <a:lnTo>
                    <a:pt x="402092" y="118661"/>
                  </a:lnTo>
                  <a:lnTo>
                    <a:pt x="377088" y="79333"/>
                  </a:lnTo>
                  <a:lnTo>
                    <a:pt x="344287" y="46532"/>
                  </a:lnTo>
                  <a:lnTo>
                    <a:pt x="304959" y="21528"/>
                  </a:lnTo>
                  <a:lnTo>
                    <a:pt x="260376" y="5594"/>
                  </a:lnTo>
                  <a:lnTo>
                    <a:pt x="211810" y="0"/>
                  </a:lnTo>
                  <a:close/>
                </a:path>
              </a:pathLst>
            </a:custGeom>
            <a:solidFill>
              <a:srgbClr val="1A75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409092" y="6126262"/>
              <a:ext cx="238023" cy="238150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5073789" y="334352"/>
              <a:ext cx="1233805" cy="728980"/>
            </a:xfrm>
            <a:custGeom>
              <a:avLst/>
              <a:gdLst/>
              <a:ahLst/>
              <a:cxnLst/>
              <a:rect l="l" t="t" r="r" b="b"/>
              <a:pathLst>
                <a:path w="1233805" h="728980">
                  <a:moveTo>
                    <a:pt x="387781" y="539305"/>
                  </a:moveTo>
                  <a:lnTo>
                    <a:pt x="372376" y="472795"/>
                  </a:lnTo>
                  <a:lnTo>
                    <a:pt x="344195" y="444360"/>
                  </a:lnTo>
                  <a:lnTo>
                    <a:pt x="297218" y="416420"/>
                  </a:lnTo>
                  <a:lnTo>
                    <a:pt x="231470" y="388988"/>
                  </a:lnTo>
                  <a:lnTo>
                    <a:pt x="173913" y="379158"/>
                  </a:lnTo>
                  <a:lnTo>
                    <a:pt x="132816" y="361302"/>
                  </a:lnTo>
                  <a:lnTo>
                    <a:pt x="108153" y="335381"/>
                  </a:lnTo>
                  <a:lnTo>
                    <a:pt x="99936" y="301434"/>
                  </a:lnTo>
                  <a:lnTo>
                    <a:pt x="115976" y="271348"/>
                  </a:lnTo>
                  <a:lnTo>
                    <a:pt x="134912" y="249872"/>
                  </a:lnTo>
                  <a:lnTo>
                    <a:pt x="156756" y="236969"/>
                  </a:lnTo>
                  <a:lnTo>
                    <a:pt x="181495" y="232676"/>
                  </a:lnTo>
                  <a:lnTo>
                    <a:pt x="206286" y="232676"/>
                  </a:lnTo>
                  <a:lnTo>
                    <a:pt x="269049" y="257860"/>
                  </a:lnTo>
                  <a:lnTo>
                    <a:pt x="282206" y="287947"/>
                  </a:lnTo>
                  <a:lnTo>
                    <a:pt x="294919" y="309435"/>
                  </a:lnTo>
                  <a:lnTo>
                    <a:pt x="307187" y="322326"/>
                  </a:lnTo>
                  <a:lnTo>
                    <a:pt x="319024" y="326631"/>
                  </a:lnTo>
                  <a:lnTo>
                    <a:pt x="368985" y="295440"/>
                  </a:lnTo>
                  <a:lnTo>
                    <a:pt x="341096" y="237896"/>
                  </a:lnTo>
                  <a:lnTo>
                    <a:pt x="307822" y="196799"/>
                  </a:lnTo>
                  <a:lnTo>
                    <a:pt x="269138" y="172135"/>
                  </a:lnTo>
                  <a:lnTo>
                    <a:pt x="225069" y="163918"/>
                  </a:lnTo>
                  <a:lnTo>
                    <a:pt x="219075" y="163918"/>
                  </a:lnTo>
                  <a:lnTo>
                    <a:pt x="157708" y="168668"/>
                  </a:lnTo>
                  <a:lnTo>
                    <a:pt x="107645" y="182918"/>
                  </a:lnTo>
                  <a:lnTo>
                    <a:pt x="68859" y="206654"/>
                  </a:lnTo>
                  <a:lnTo>
                    <a:pt x="41363" y="239903"/>
                  </a:lnTo>
                  <a:lnTo>
                    <a:pt x="25171" y="282651"/>
                  </a:lnTo>
                  <a:lnTo>
                    <a:pt x="25171" y="326631"/>
                  </a:lnTo>
                  <a:lnTo>
                    <a:pt x="31178" y="333019"/>
                  </a:lnTo>
                  <a:lnTo>
                    <a:pt x="38163" y="360121"/>
                  </a:lnTo>
                  <a:lnTo>
                    <a:pt x="51955" y="387883"/>
                  </a:lnTo>
                  <a:lnTo>
                    <a:pt x="72542" y="416293"/>
                  </a:lnTo>
                  <a:lnTo>
                    <a:pt x="99936" y="445350"/>
                  </a:lnTo>
                  <a:lnTo>
                    <a:pt x="119164" y="446151"/>
                  </a:lnTo>
                  <a:lnTo>
                    <a:pt x="132918" y="448551"/>
                  </a:lnTo>
                  <a:lnTo>
                    <a:pt x="141160" y="452551"/>
                  </a:lnTo>
                  <a:lnTo>
                    <a:pt x="143916" y="458152"/>
                  </a:lnTo>
                  <a:lnTo>
                    <a:pt x="215099" y="473265"/>
                  </a:lnTo>
                  <a:lnTo>
                    <a:pt x="265938" y="491832"/>
                  </a:lnTo>
                  <a:lnTo>
                    <a:pt x="296456" y="513842"/>
                  </a:lnTo>
                  <a:lnTo>
                    <a:pt x="306628" y="539305"/>
                  </a:lnTo>
                  <a:lnTo>
                    <a:pt x="299974" y="581177"/>
                  </a:lnTo>
                  <a:lnTo>
                    <a:pt x="280035" y="612863"/>
                  </a:lnTo>
                  <a:lnTo>
                    <a:pt x="246811" y="634352"/>
                  </a:lnTo>
                  <a:lnTo>
                    <a:pt x="200291" y="645655"/>
                  </a:lnTo>
                  <a:lnTo>
                    <a:pt x="183337" y="643305"/>
                  </a:lnTo>
                  <a:lnTo>
                    <a:pt x="164096" y="636257"/>
                  </a:lnTo>
                  <a:lnTo>
                    <a:pt x="142557" y="624509"/>
                  </a:lnTo>
                  <a:lnTo>
                    <a:pt x="118732" y="608076"/>
                  </a:lnTo>
                  <a:lnTo>
                    <a:pt x="97282" y="572566"/>
                  </a:lnTo>
                  <a:lnTo>
                    <a:pt x="79743" y="547204"/>
                  </a:lnTo>
                  <a:lnTo>
                    <a:pt x="66103" y="531977"/>
                  </a:lnTo>
                  <a:lnTo>
                    <a:pt x="56362" y="526910"/>
                  </a:lnTo>
                  <a:lnTo>
                    <a:pt x="33642" y="540473"/>
                  </a:lnTo>
                  <a:lnTo>
                    <a:pt x="16675" y="554393"/>
                  </a:lnTo>
                  <a:lnTo>
                    <a:pt x="5461" y="568667"/>
                  </a:lnTo>
                  <a:lnTo>
                    <a:pt x="0" y="583285"/>
                  </a:lnTo>
                  <a:lnTo>
                    <a:pt x="6388" y="583285"/>
                  </a:lnTo>
                  <a:lnTo>
                    <a:pt x="44602" y="632650"/>
                  </a:lnTo>
                  <a:lnTo>
                    <a:pt x="81216" y="671042"/>
                  </a:lnTo>
                  <a:lnTo>
                    <a:pt x="116243" y="698461"/>
                  </a:lnTo>
                  <a:lnTo>
                    <a:pt x="149669" y="714908"/>
                  </a:lnTo>
                  <a:lnTo>
                    <a:pt x="181495" y="720394"/>
                  </a:lnTo>
                  <a:lnTo>
                    <a:pt x="212674" y="714413"/>
                  </a:lnTo>
                  <a:lnTo>
                    <a:pt x="237858" y="720394"/>
                  </a:lnTo>
                  <a:lnTo>
                    <a:pt x="289661" y="697255"/>
                  </a:lnTo>
                  <a:lnTo>
                    <a:pt x="329958" y="671347"/>
                  </a:lnTo>
                  <a:lnTo>
                    <a:pt x="358736" y="642645"/>
                  </a:lnTo>
                  <a:lnTo>
                    <a:pt x="381774" y="576884"/>
                  </a:lnTo>
                  <a:lnTo>
                    <a:pt x="375386" y="558088"/>
                  </a:lnTo>
                  <a:lnTo>
                    <a:pt x="387781" y="539305"/>
                  </a:lnTo>
                  <a:close/>
                </a:path>
                <a:path w="1233805" h="728980">
                  <a:moveTo>
                    <a:pt x="721995" y="685622"/>
                  </a:moveTo>
                  <a:lnTo>
                    <a:pt x="720394" y="675220"/>
                  </a:lnTo>
                  <a:lnTo>
                    <a:pt x="714794" y="670814"/>
                  </a:lnTo>
                  <a:lnTo>
                    <a:pt x="704405" y="672414"/>
                  </a:lnTo>
                  <a:lnTo>
                    <a:pt x="712393" y="692416"/>
                  </a:lnTo>
                  <a:lnTo>
                    <a:pt x="715594" y="694410"/>
                  </a:lnTo>
                  <a:lnTo>
                    <a:pt x="721995" y="685622"/>
                  </a:lnTo>
                  <a:close/>
                </a:path>
                <a:path w="1233805" h="728980">
                  <a:moveTo>
                    <a:pt x="767562" y="38379"/>
                  </a:moveTo>
                  <a:lnTo>
                    <a:pt x="758545" y="25984"/>
                  </a:lnTo>
                  <a:lnTo>
                    <a:pt x="754773" y="20789"/>
                  </a:lnTo>
                  <a:lnTo>
                    <a:pt x="741984" y="38379"/>
                  </a:lnTo>
                  <a:lnTo>
                    <a:pt x="754773" y="25984"/>
                  </a:lnTo>
                  <a:lnTo>
                    <a:pt x="767562" y="38379"/>
                  </a:lnTo>
                  <a:close/>
                </a:path>
                <a:path w="1233805" h="728980">
                  <a:moveTo>
                    <a:pt x="778764" y="0"/>
                  </a:moveTo>
                  <a:lnTo>
                    <a:pt x="763968" y="0"/>
                  </a:lnTo>
                  <a:lnTo>
                    <a:pt x="763968" y="16789"/>
                  </a:lnTo>
                  <a:lnTo>
                    <a:pt x="767969" y="16789"/>
                  </a:lnTo>
                  <a:lnTo>
                    <a:pt x="778764" y="0"/>
                  </a:lnTo>
                  <a:close/>
                </a:path>
                <a:path w="1233805" h="728980">
                  <a:moveTo>
                    <a:pt x="779957" y="635647"/>
                  </a:moveTo>
                  <a:lnTo>
                    <a:pt x="772363" y="620852"/>
                  </a:lnTo>
                  <a:lnTo>
                    <a:pt x="769569" y="618858"/>
                  </a:lnTo>
                  <a:lnTo>
                    <a:pt x="765162" y="624840"/>
                  </a:lnTo>
                  <a:lnTo>
                    <a:pt x="766775" y="635254"/>
                  </a:lnTo>
                  <a:lnTo>
                    <a:pt x="775563" y="641642"/>
                  </a:lnTo>
                  <a:lnTo>
                    <a:pt x="779957" y="635647"/>
                  </a:lnTo>
                  <a:close/>
                </a:path>
                <a:path w="1233805" h="728980">
                  <a:moveTo>
                    <a:pt x="799947" y="215874"/>
                  </a:moveTo>
                  <a:lnTo>
                    <a:pt x="798449" y="206286"/>
                  </a:lnTo>
                  <a:lnTo>
                    <a:pt x="797128" y="197739"/>
                  </a:lnTo>
                  <a:lnTo>
                    <a:pt x="788657" y="182105"/>
                  </a:lnTo>
                  <a:lnTo>
                    <a:pt x="788352" y="181825"/>
                  </a:lnTo>
                  <a:lnTo>
                    <a:pt x="788352" y="206286"/>
                  </a:lnTo>
                  <a:lnTo>
                    <a:pt x="778764" y="223075"/>
                  </a:lnTo>
                  <a:lnTo>
                    <a:pt x="773163" y="223075"/>
                  </a:lnTo>
                  <a:lnTo>
                    <a:pt x="782751" y="206286"/>
                  </a:lnTo>
                  <a:lnTo>
                    <a:pt x="788352" y="206286"/>
                  </a:lnTo>
                  <a:lnTo>
                    <a:pt x="788352" y="181825"/>
                  </a:lnTo>
                  <a:lnTo>
                    <a:pt x="774534" y="168960"/>
                  </a:lnTo>
                  <a:lnTo>
                    <a:pt x="766648" y="164706"/>
                  </a:lnTo>
                  <a:lnTo>
                    <a:pt x="754773" y="158305"/>
                  </a:lnTo>
                  <a:lnTo>
                    <a:pt x="748779" y="164706"/>
                  </a:lnTo>
                  <a:lnTo>
                    <a:pt x="492112" y="164706"/>
                  </a:lnTo>
                  <a:lnTo>
                    <a:pt x="446316" y="171361"/>
                  </a:lnTo>
                  <a:lnTo>
                    <a:pt x="428548" y="215874"/>
                  </a:lnTo>
                  <a:lnTo>
                    <a:pt x="435241" y="226745"/>
                  </a:lnTo>
                  <a:lnTo>
                    <a:pt x="443750" y="235775"/>
                  </a:lnTo>
                  <a:lnTo>
                    <a:pt x="454037" y="242951"/>
                  </a:lnTo>
                  <a:lnTo>
                    <a:pt x="466140" y="248259"/>
                  </a:lnTo>
                  <a:lnTo>
                    <a:pt x="504913" y="235470"/>
                  </a:lnTo>
                  <a:lnTo>
                    <a:pt x="504913" y="241858"/>
                  </a:lnTo>
                  <a:lnTo>
                    <a:pt x="524103" y="235470"/>
                  </a:lnTo>
                  <a:lnTo>
                    <a:pt x="575271" y="241858"/>
                  </a:lnTo>
                  <a:lnTo>
                    <a:pt x="568883" y="279844"/>
                  </a:lnTo>
                  <a:lnTo>
                    <a:pt x="581672" y="293027"/>
                  </a:lnTo>
                  <a:lnTo>
                    <a:pt x="568883" y="376186"/>
                  </a:lnTo>
                  <a:lnTo>
                    <a:pt x="568883" y="395770"/>
                  </a:lnTo>
                  <a:lnTo>
                    <a:pt x="581672" y="433755"/>
                  </a:lnTo>
                  <a:lnTo>
                    <a:pt x="575271" y="440143"/>
                  </a:lnTo>
                  <a:lnTo>
                    <a:pt x="575271" y="613651"/>
                  </a:lnTo>
                  <a:lnTo>
                    <a:pt x="568883" y="677621"/>
                  </a:lnTo>
                  <a:lnTo>
                    <a:pt x="575271" y="677621"/>
                  </a:lnTo>
                  <a:lnTo>
                    <a:pt x="577672" y="696087"/>
                  </a:lnTo>
                  <a:lnTo>
                    <a:pt x="584860" y="710704"/>
                  </a:lnTo>
                  <a:lnTo>
                    <a:pt x="596861" y="721474"/>
                  </a:lnTo>
                  <a:lnTo>
                    <a:pt x="613651" y="728395"/>
                  </a:lnTo>
                  <a:lnTo>
                    <a:pt x="665226" y="703199"/>
                  </a:lnTo>
                  <a:lnTo>
                    <a:pt x="658825" y="671233"/>
                  </a:lnTo>
                  <a:lnTo>
                    <a:pt x="658825" y="603656"/>
                  </a:lnTo>
                  <a:lnTo>
                    <a:pt x="658825" y="589280"/>
                  </a:lnTo>
                  <a:lnTo>
                    <a:pt x="658825" y="305828"/>
                  </a:lnTo>
                  <a:lnTo>
                    <a:pt x="652437" y="241858"/>
                  </a:lnTo>
                  <a:lnTo>
                    <a:pt x="671614" y="235470"/>
                  </a:lnTo>
                  <a:lnTo>
                    <a:pt x="677608" y="241858"/>
                  </a:lnTo>
                  <a:lnTo>
                    <a:pt x="761174" y="241858"/>
                  </a:lnTo>
                  <a:lnTo>
                    <a:pt x="767562" y="248259"/>
                  </a:lnTo>
                  <a:lnTo>
                    <a:pt x="783501" y="235470"/>
                  </a:lnTo>
                  <a:lnTo>
                    <a:pt x="798944" y="223075"/>
                  </a:lnTo>
                  <a:lnTo>
                    <a:pt x="799947" y="222275"/>
                  </a:lnTo>
                  <a:lnTo>
                    <a:pt x="799947" y="215874"/>
                  </a:lnTo>
                  <a:close/>
                </a:path>
                <a:path w="1233805" h="728980">
                  <a:moveTo>
                    <a:pt x="840054" y="657504"/>
                  </a:moveTo>
                  <a:lnTo>
                    <a:pt x="838327" y="651637"/>
                  </a:lnTo>
                  <a:lnTo>
                    <a:pt x="832726" y="642835"/>
                  </a:lnTo>
                  <a:lnTo>
                    <a:pt x="827532" y="643648"/>
                  </a:lnTo>
                  <a:lnTo>
                    <a:pt x="825538" y="646442"/>
                  </a:lnTo>
                  <a:lnTo>
                    <a:pt x="826338" y="651637"/>
                  </a:lnTo>
                  <a:lnTo>
                    <a:pt x="837920" y="660425"/>
                  </a:lnTo>
                  <a:lnTo>
                    <a:pt x="840054" y="657504"/>
                  </a:lnTo>
                  <a:close/>
                </a:path>
                <a:path w="1233805" h="728980">
                  <a:moveTo>
                    <a:pt x="840727" y="47967"/>
                  </a:moveTo>
                  <a:lnTo>
                    <a:pt x="836726" y="56375"/>
                  </a:lnTo>
                  <a:lnTo>
                    <a:pt x="831532" y="56375"/>
                  </a:lnTo>
                  <a:lnTo>
                    <a:pt x="827125" y="47967"/>
                  </a:lnTo>
                  <a:lnTo>
                    <a:pt x="821931" y="47967"/>
                  </a:lnTo>
                  <a:lnTo>
                    <a:pt x="827125" y="71958"/>
                  </a:lnTo>
                  <a:lnTo>
                    <a:pt x="840727" y="63563"/>
                  </a:lnTo>
                  <a:lnTo>
                    <a:pt x="840727" y="56375"/>
                  </a:lnTo>
                  <a:lnTo>
                    <a:pt x="840727" y="47967"/>
                  </a:lnTo>
                  <a:close/>
                </a:path>
                <a:path w="1233805" h="728980">
                  <a:moveTo>
                    <a:pt x="1233309" y="195097"/>
                  </a:moveTo>
                  <a:lnTo>
                    <a:pt x="1221765" y="178485"/>
                  </a:lnTo>
                  <a:lnTo>
                    <a:pt x="1211516" y="166611"/>
                  </a:lnTo>
                  <a:lnTo>
                    <a:pt x="1202575" y="159499"/>
                  </a:lnTo>
                  <a:lnTo>
                    <a:pt x="1194930" y="157124"/>
                  </a:lnTo>
                  <a:lnTo>
                    <a:pt x="1182763" y="158724"/>
                  </a:lnTo>
                  <a:lnTo>
                    <a:pt x="1170241" y="163525"/>
                  </a:lnTo>
                  <a:lnTo>
                    <a:pt x="1157376" y="171513"/>
                  </a:lnTo>
                  <a:lnTo>
                    <a:pt x="1144155" y="182714"/>
                  </a:lnTo>
                  <a:lnTo>
                    <a:pt x="1150556" y="227088"/>
                  </a:lnTo>
                  <a:lnTo>
                    <a:pt x="1150556" y="252666"/>
                  </a:lnTo>
                  <a:lnTo>
                    <a:pt x="1144155" y="449757"/>
                  </a:lnTo>
                  <a:lnTo>
                    <a:pt x="1156957" y="474941"/>
                  </a:lnTo>
                  <a:lnTo>
                    <a:pt x="1150556" y="481330"/>
                  </a:lnTo>
                  <a:lnTo>
                    <a:pt x="1150556" y="519722"/>
                  </a:lnTo>
                  <a:lnTo>
                    <a:pt x="1149756" y="553123"/>
                  </a:lnTo>
                  <a:lnTo>
                    <a:pt x="1147356" y="576986"/>
                  </a:lnTo>
                  <a:lnTo>
                    <a:pt x="1143355" y="591299"/>
                  </a:lnTo>
                  <a:lnTo>
                    <a:pt x="1137767" y="596074"/>
                  </a:lnTo>
                  <a:lnTo>
                    <a:pt x="1131417" y="618286"/>
                  </a:lnTo>
                  <a:lnTo>
                    <a:pt x="1112380" y="634149"/>
                  </a:lnTo>
                  <a:lnTo>
                    <a:pt x="1080643" y="643674"/>
                  </a:lnTo>
                  <a:lnTo>
                    <a:pt x="1036218" y="646849"/>
                  </a:lnTo>
                  <a:lnTo>
                    <a:pt x="1002817" y="629005"/>
                  </a:lnTo>
                  <a:lnTo>
                    <a:pt x="978954" y="605066"/>
                  </a:lnTo>
                  <a:lnTo>
                    <a:pt x="964641" y="575030"/>
                  </a:lnTo>
                  <a:lnTo>
                    <a:pt x="959866" y="538911"/>
                  </a:lnTo>
                  <a:lnTo>
                    <a:pt x="959866" y="487730"/>
                  </a:lnTo>
                  <a:lnTo>
                    <a:pt x="953465" y="481330"/>
                  </a:lnTo>
                  <a:lnTo>
                    <a:pt x="966254" y="462546"/>
                  </a:lnTo>
                  <a:lnTo>
                    <a:pt x="953465" y="430568"/>
                  </a:lnTo>
                  <a:lnTo>
                    <a:pt x="966254" y="411378"/>
                  </a:lnTo>
                  <a:lnTo>
                    <a:pt x="953465" y="366991"/>
                  </a:lnTo>
                  <a:lnTo>
                    <a:pt x="959053" y="364998"/>
                  </a:lnTo>
                  <a:lnTo>
                    <a:pt x="963053" y="359003"/>
                  </a:lnTo>
                  <a:lnTo>
                    <a:pt x="965454" y="349008"/>
                  </a:lnTo>
                  <a:lnTo>
                    <a:pt x="966254" y="335026"/>
                  </a:lnTo>
                  <a:lnTo>
                    <a:pt x="966254" y="188696"/>
                  </a:lnTo>
                  <a:lnTo>
                    <a:pt x="959548" y="177673"/>
                  </a:lnTo>
                  <a:lnTo>
                    <a:pt x="949858" y="169799"/>
                  </a:lnTo>
                  <a:lnTo>
                    <a:pt x="937171" y="165087"/>
                  </a:lnTo>
                  <a:lnTo>
                    <a:pt x="921486" y="163512"/>
                  </a:lnTo>
                  <a:lnTo>
                    <a:pt x="915085" y="163512"/>
                  </a:lnTo>
                  <a:lnTo>
                    <a:pt x="898969" y="165481"/>
                  </a:lnTo>
                  <a:lnTo>
                    <a:pt x="886193" y="171411"/>
                  </a:lnTo>
                  <a:lnTo>
                    <a:pt x="876782" y="181279"/>
                  </a:lnTo>
                  <a:lnTo>
                    <a:pt x="870712" y="195097"/>
                  </a:lnTo>
                  <a:lnTo>
                    <a:pt x="877112" y="195097"/>
                  </a:lnTo>
                  <a:lnTo>
                    <a:pt x="870712" y="227088"/>
                  </a:lnTo>
                  <a:lnTo>
                    <a:pt x="870712" y="239877"/>
                  </a:lnTo>
                  <a:lnTo>
                    <a:pt x="883500" y="277850"/>
                  </a:lnTo>
                  <a:lnTo>
                    <a:pt x="877112" y="284251"/>
                  </a:lnTo>
                  <a:lnTo>
                    <a:pt x="877112" y="589686"/>
                  </a:lnTo>
                  <a:lnTo>
                    <a:pt x="908685" y="627659"/>
                  </a:lnTo>
                  <a:lnTo>
                    <a:pt x="902690" y="646849"/>
                  </a:lnTo>
                  <a:lnTo>
                    <a:pt x="924483" y="680085"/>
                  </a:lnTo>
                  <a:lnTo>
                    <a:pt x="951865" y="703821"/>
                  </a:lnTo>
                  <a:lnTo>
                    <a:pt x="984846" y="718058"/>
                  </a:lnTo>
                  <a:lnTo>
                    <a:pt x="1023429" y="722807"/>
                  </a:lnTo>
                  <a:lnTo>
                    <a:pt x="1093381" y="722807"/>
                  </a:lnTo>
                  <a:lnTo>
                    <a:pt x="1137805" y="703757"/>
                  </a:lnTo>
                  <a:lnTo>
                    <a:pt x="1169543" y="685812"/>
                  </a:lnTo>
                  <a:lnTo>
                    <a:pt x="1188580" y="668972"/>
                  </a:lnTo>
                  <a:lnTo>
                    <a:pt x="1194930" y="653237"/>
                  </a:lnTo>
                  <a:lnTo>
                    <a:pt x="1226921" y="583285"/>
                  </a:lnTo>
                  <a:lnTo>
                    <a:pt x="1226921" y="201498"/>
                  </a:lnTo>
                  <a:lnTo>
                    <a:pt x="1233309" y="19509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409048" y="379524"/>
              <a:ext cx="1316864" cy="747190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7783483" y="334352"/>
              <a:ext cx="412750" cy="728980"/>
            </a:xfrm>
            <a:custGeom>
              <a:avLst/>
              <a:gdLst/>
              <a:ahLst/>
              <a:cxnLst/>
              <a:rect l="l" t="t" r="r" b="b"/>
              <a:pathLst>
                <a:path w="412750" h="728980">
                  <a:moveTo>
                    <a:pt x="243065" y="235470"/>
                  </a:moveTo>
                  <a:lnTo>
                    <a:pt x="95554" y="235470"/>
                  </a:lnTo>
                  <a:lnTo>
                    <a:pt x="146723" y="241858"/>
                  </a:lnTo>
                  <a:lnTo>
                    <a:pt x="140334" y="279844"/>
                  </a:lnTo>
                  <a:lnTo>
                    <a:pt x="153123" y="293027"/>
                  </a:lnTo>
                  <a:lnTo>
                    <a:pt x="140334" y="376186"/>
                  </a:lnTo>
                  <a:lnTo>
                    <a:pt x="140334" y="395770"/>
                  </a:lnTo>
                  <a:lnTo>
                    <a:pt x="153123" y="433755"/>
                  </a:lnTo>
                  <a:lnTo>
                    <a:pt x="146723" y="440143"/>
                  </a:lnTo>
                  <a:lnTo>
                    <a:pt x="146723" y="613651"/>
                  </a:lnTo>
                  <a:lnTo>
                    <a:pt x="140334" y="677621"/>
                  </a:lnTo>
                  <a:lnTo>
                    <a:pt x="146723" y="677621"/>
                  </a:lnTo>
                  <a:lnTo>
                    <a:pt x="149121" y="696082"/>
                  </a:lnTo>
                  <a:lnTo>
                    <a:pt x="156316" y="710699"/>
                  </a:lnTo>
                  <a:lnTo>
                    <a:pt x="168309" y="721471"/>
                  </a:lnTo>
                  <a:lnTo>
                    <a:pt x="185102" y="728395"/>
                  </a:lnTo>
                  <a:lnTo>
                    <a:pt x="236677" y="703198"/>
                  </a:lnTo>
                  <a:lnTo>
                    <a:pt x="230276" y="671233"/>
                  </a:lnTo>
                  <a:lnTo>
                    <a:pt x="230276" y="603656"/>
                  </a:lnTo>
                  <a:lnTo>
                    <a:pt x="195897" y="603656"/>
                  </a:lnTo>
                  <a:lnTo>
                    <a:pt x="194297" y="593267"/>
                  </a:lnTo>
                  <a:lnTo>
                    <a:pt x="196697" y="590067"/>
                  </a:lnTo>
                  <a:lnTo>
                    <a:pt x="201891" y="589279"/>
                  </a:lnTo>
                  <a:lnTo>
                    <a:pt x="230276" y="589279"/>
                  </a:lnTo>
                  <a:lnTo>
                    <a:pt x="230276" y="305828"/>
                  </a:lnTo>
                  <a:lnTo>
                    <a:pt x="223888" y="241858"/>
                  </a:lnTo>
                  <a:lnTo>
                    <a:pt x="243065" y="235470"/>
                  </a:lnTo>
                  <a:close/>
                </a:path>
                <a:path w="412750" h="728980">
                  <a:moveTo>
                    <a:pt x="286245" y="670813"/>
                  </a:moveTo>
                  <a:lnTo>
                    <a:pt x="275856" y="672414"/>
                  </a:lnTo>
                  <a:lnTo>
                    <a:pt x="283844" y="692416"/>
                  </a:lnTo>
                  <a:lnTo>
                    <a:pt x="287045" y="694410"/>
                  </a:lnTo>
                  <a:lnTo>
                    <a:pt x="293446" y="685622"/>
                  </a:lnTo>
                  <a:lnTo>
                    <a:pt x="291845" y="675220"/>
                  </a:lnTo>
                  <a:lnTo>
                    <a:pt x="286245" y="670813"/>
                  </a:lnTo>
                  <a:close/>
                </a:path>
                <a:path w="412750" h="728980">
                  <a:moveTo>
                    <a:pt x="341020" y="618858"/>
                  </a:moveTo>
                  <a:lnTo>
                    <a:pt x="336613" y="624839"/>
                  </a:lnTo>
                  <a:lnTo>
                    <a:pt x="338213" y="635253"/>
                  </a:lnTo>
                  <a:lnTo>
                    <a:pt x="347014" y="641642"/>
                  </a:lnTo>
                  <a:lnTo>
                    <a:pt x="351408" y="635647"/>
                  </a:lnTo>
                  <a:lnTo>
                    <a:pt x="343814" y="620852"/>
                  </a:lnTo>
                  <a:lnTo>
                    <a:pt x="341020" y="618858"/>
                  </a:lnTo>
                  <a:close/>
                </a:path>
                <a:path w="412750" h="728980">
                  <a:moveTo>
                    <a:pt x="201891" y="589279"/>
                  </a:moveTo>
                  <a:lnTo>
                    <a:pt x="196697" y="590067"/>
                  </a:lnTo>
                  <a:lnTo>
                    <a:pt x="194297" y="593267"/>
                  </a:lnTo>
                  <a:lnTo>
                    <a:pt x="195897" y="603656"/>
                  </a:lnTo>
                  <a:lnTo>
                    <a:pt x="201091" y="602868"/>
                  </a:lnTo>
                  <a:lnTo>
                    <a:pt x="203085" y="599668"/>
                  </a:lnTo>
                  <a:lnTo>
                    <a:pt x="201891" y="589279"/>
                  </a:lnTo>
                  <a:close/>
                </a:path>
                <a:path w="412750" h="728980">
                  <a:moveTo>
                    <a:pt x="230276" y="589279"/>
                  </a:moveTo>
                  <a:lnTo>
                    <a:pt x="201891" y="589279"/>
                  </a:lnTo>
                  <a:lnTo>
                    <a:pt x="203085" y="599668"/>
                  </a:lnTo>
                  <a:lnTo>
                    <a:pt x="201091" y="602868"/>
                  </a:lnTo>
                  <a:lnTo>
                    <a:pt x="195897" y="603656"/>
                  </a:lnTo>
                  <a:lnTo>
                    <a:pt x="230276" y="603656"/>
                  </a:lnTo>
                  <a:lnTo>
                    <a:pt x="230276" y="589279"/>
                  </a:lnTo>
                  <a:close/>
                </a:path>
                <a:path w="412750" h="728980">
                  <a:moveTo>
                    <a:pt x="31584" y="158305"/>
                  </a:moveTo>
                  <a:lnTo>
                    <a:pt x="17766" y="171349"/>
                  </a:lnTo>
                  <a:lnTo>
                    <a:pt x="7896" y="185294"/>
                  </a:lnTo>
                  <a:lnTo>
                    <a:pt x="1974" y="200137"/>
                  </a:lnTo>
                  <a:lnTo>
                    <a:pt x="0" y="215874"/>
                  </a:lnTo>
                  <a:lnTo>
                    <a:pt x="6698" y="226744"/>
                  </a:lnTo>
                  <a:lnTo>
                    <a:pt x="15195" y="235767"/>
                  </a:lnTo>
                  <a:lnTo>
                    <a:pt x="25492" y="242940"/>
                  </a:lnTo>
                  <a:lnTo>
                    <a:pt x="37591" y="248259"/>
                  </a:lnTo>
                  <a:lnTo>
                    <a:pt x="76365" y="235470"/>
                  </a:lnTo>
                  <a:lnTo>
                    <a:pt x="354959" y="235470"/>
                  </a:lnTo>
                  <a:lnTo>
                    <a:pt x="370401" y="223075"/>
                  </a:lnTo>
                  <a:lnTo>
                    <a:pt x="344614" y="223075"/>
                  </a:lnTo>
                  <a:lnTo>
                    <a:pt x="354202" y="206286"/>
                  </a:lnTo>
                  <a:lnTo>
                    <a:pt x="369905" y="206286"/>
                  </a:lnTo>
                  <a:lnTo>
                    <a:pt x="368574" y="197738"/>
                  </a:lnTo>
                  <a:lnTo>
                    <a:pt x="360103" y="182098"/>
                  </a:lnTo>
                  <a:lnTo>
                    <a:pt x="345986" y="168954"/>
                  </a:lnTo>
                  <a:lnTo>
                    <a:pt x="338103" y="164706"/>
                  </a:lnTo>
                  <a:lnTo>
                    <a:pt x="63563" y="164706"/>
                  </a:lnTo>
                  <a:lnTo>
                    <a:pt x="31584" y="158305"/>
                  </a:lnTo>
                  <a:close/>
                </a:path>
                <a:path w="412750" h="728980">
                  <a:moveTo>
                    <a:pt x="354959" y="235470"/>
                  </a:moveTo>
                  <a:lnTo>
                    <a:pt x="243065" y="235470"/>
                  </a:lnTo>
                  <a:lnTo>
                    <a:pt x="249072" y="241858"/>
                  </a:lnTo>
                  <a:lnTo>
                    <a:pt x="332625" y="241858"/>
                  </a:lnTo>
                  <a:lnTo>
                    <a:pt x="339026" y="248259"/>
                  </a:lnTo>
                  <a:lnTo>
                    <a:pt x="354959" y="235470"/>
                  </a:lnTo>
                  <a:close/>
                </a:path>
                <a:path w="412750" h="728980">
                  <a:moveTo>
                    <a:pt x="95554" y="235470"/>
                  </a:moveTo>
                  <a:lnTo>
                    <a:pt x="76365" y="235470"/>
                  </a:lnTo>
                  <a:lnTo>
                    <a:pt x="76365" y="241858"/>
                  </a:lnTo>
                  <a:lnTo>
                    <a:pt x="95554" y="235470"/>
                  </a:lnTo>
                  <a:close/>
                </a:path>
                <a:path w="412750" h="728980">
                  <a:moveTo>
                    <a:pt x="369905" y="206286"/>
                  </a:moveTo>
                  <a:lnTo>
                    <a:pt x="359803" y="206286"/>
                  </a:lnTo>
                  <a:lnTo>
                    <a:pt x="350215" y="223075"/>
                  </a:lnTo>
                  <a:lnTo>
                    <a:pt x="370401" y="223075"/>
                  </a:lnTo>
                  <a:lnTo>
                    <a:pt x="371398" y="222275"/>
                  </a:lnTo>
                  <a:lnTo>
                    <a:pt x="371398" y="215874"/>
                  </a:lnTo>
                  <a:lnTo>
                    <a:pt x="369905" y="206286"/>
                  </a:lnTo>
                  <a:close/>
                </a:path>
                <a:path w="412750" h="728980">
                  <a:moveTo>
                    <a:pt x="326224" y="158305"/>
                  </a:moveTo>
                  <a:lnTo>
                    <a:pt x="320230" y="164706"/>
                  </a:lnTo>
                  <a:lnTo>
                    <a:pt x="338103" y="164706"/>
                  </a:lnTo>
                  <a:lnTo>
                    <a:pt x="326224" y="158305"/>
                  </a:lnTo>
                  <a:close/>
                </a:path>
                <a:path w="412750" h="728980">
                  <a:moveTo>
                    <a:pt x="326224" y="20789"/>
                  </a:moveTo>
                  <a:lnTo>
                    <a:pt x="313435" y="38379"/>
                  </a:lnTo>
                  <a:lnTo>
                    <a:pt x="326224" y="25984"/>
                  </a:lnTo>
                  <a:lnTo>
                    <a:pt x="330005" y="25984"/>
                  </a:lnTo>
                  <a:lnTo>
                    <a:pt x="326224" y="20789"/>
                  </a:lnTo>
                  <a:close/>
                </a:path>
                <a:path w="412750" h="728980">
                  <a:moveTo>
                    <a:pt x="330005" y="25984"/>
                  </a:moveTo>
                  <a:lnTo>
                    <a:pt x="326224" y="25984"/>
                  </a:lnTo>
                  <a:lnTo>
                    <a:pt x="339026" y="38379"/>
                  </a:lnTo>
                  <a:lnTo>
                    <a:pt x="330005" y="25984"/>
                  </a:lnTo>
                  <a:close/>
                </a:path>
                <a:path w="412750" h="728980">
                  <a:moveTo>
                    <a:pt x="350215" y="0"/>
                  </a:moveTo>
                  <a:lnTo>
                    <a:pt x="335419" y="0"/>
                  </a:lnTo>
                  <a:lnTo>
                    <a:pt x="335419" y="16789"/>
                  </a:lnTo>
                  <a:lnTo>
                    <a:pt x="339420" y="16789"/>
                  </a:lnTo>
                  <a:lnTo>
                    <a:pt x="350215" y="0"/>
                  </a:lnTo>
                  <a:close/>
                </a:path>
                <a:path w="412750" h="728980">
                  <a:moveTo>
                    <a:pt x="398576" y="47967"/>
                  </a:moveTo>
                  <a:lnTo>
                    <a:pt x="393382" y="47967"/>
                  </a:lnTo>
                  <a:lnTo>
                    <a:pt x="398576" y="71958"/>
                  </a:lnTo>
                  <a:lnTo>
                    <a:pt x="412178" y="63563"/>
                  </a:lnTo>
                  <a:lnTo>
                    <a:pt x="412178" y="56375"/>
                  </a:lnTo>
                  <a:lnTo>
                    <a:pt x="402983" y="56375"/>
                  </a:lnTo>
                  <a:lnTo>
                    <a:pt x="398576" y="47967"/>
                  </a:lnTo>
                  <a:close/>
                </a:path>
                <a:path w="412750" h="728980">
                  <a:moveTo>
                    <a:pt x="412178" y="47967"/>
                  </a:moveTo>
                  <a:lnTo>
                    <a:pt x="408177" y="56375"/>
                  </a:lnTo>
                  <a:lnTo>
                    <a:pt x="412178" y="56375"/>
                  </a:lnTo>
                  <a:lnTo>
                    <a:pt x="412178" y="47967"/>
                  </a:lnTo>
                  <a:close/>
                </a:path>
                <a:path w="412750" h="728980">
                  <a:moveTo>
                    <a:pt x="404177" y="642835"/>
                  </a:moveTo>
                  <a:lnTo>
                    <a:pt x="398983" y="643648"/>
                  </a:lnTo>
                  <a:lnTo>
                    <a:pt x="396989" y="646442"/>
                  </a:lnTo>
                  <a:lnTo>
                    <a:pt x="397789" y="651636"/>
                  </a:lnTo>
                  <a:lnTo>
                    <a:pt x="409371" y="660425"/>
                  </a:lnTo>
                  <a:lnTo>
                    <a:pt x="411505" y="657504"/>
                  </a:lnTo>
                  <a:lnTo>
                    <a:pt x="409778" y="651636"/>
                  </a:lnTo>
                  <a:lnTo>
                    <a:pt x="404177" y="6428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382359" y="405503"/>
              <a:ext cx="1026245" cy="93989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494145" y="379848"/>
              <a:ext cx="892169" cy="680500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/>
        </p:nvSpPr>
        <p:spPr>
          <a:xfrm>
            <a:off x="6703335" y="6181662"/>
            <a:ext cx="159956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z="1600" b="1" dirty="0">
                <a:solidFill>
                  <a:srgbClr val="FFFFFF"/>
                </a:solidFill>
                <a:latin typeface="Helvetica"/>
                <a:cs typeface="Helvetica"/>
                <a:hlinkClick r:id="rId16"/>
              </a:rPr>
              <a:t>ww</a:t>
            </a:r>
            <a:r>
              <a:rPr sz="1600" b="1" spc="-60" dirty="0">
                <a:solidFill>
                  <a:srgbClr val="FFFFFF"/>
                </a:solidFill>
                <a:latin typeface="Helvetica"/>
                <a:cs typeface="Helvetica"/>
                <a:hlinkClick r:id="rId16"/>
              </a:rPr>
              <a:t>w</a:t>
            </a:r>
            <a:r>
              <a:rPr sz="1600" b="1" dirty="0">
                <a:solidFill>
                  <a:srgbClr val="FFFFFF"/>
                </a:solidFill>
                <a:latin typeface="Helvetica"/>
                <a:cs typeface="Helvetica"/>
                <a:hlinkClick r:id="rId16"/>
              </a:rPr>
              <a:t>.nwrc.ac.uk</a:t>
            </a:r>
            <a:endParaRPr sz="1600">
              <a:latin typeface="Helvetica"/>
              <a:cs typeface="Helvetica"/>
            </a:endParaRPr>
          </a:p>
        </p:txBody>
      </p:sp>
      <p:sp>
        <p:nvSpPr>
          <p:cNvPr id="29" name="object 2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pc="-5" dirty="0"/>
              <a:t>#ApplyNow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3270" cy="6858000"/>
            <a:chOff x="0" y="0"/>
            <a:chExt cx="1219327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7615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07894" y="1314792"/>
              <a:ext cx="7474416" cy="500721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72883" y="5941265"/>
              <a:ext cx="3973522" cy="67625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864419" y="5886589"/>
              <a:ext cx="928369" cy="138430"/>
            </a:xfrm>
            <a:custGeom>
              <a:avLst/>
              <a:gdLst/>
              <a:ahLst/>
              <a:cxnLst/>
              <a:rect l="l" t="t" r="r" b="b"/>
              <a:pathLst>
                <a:path w="928370" h="138429">
                  <a:moveTo>
                    <a:pt x="149199" y="44996"/>
                  </a:moveTo>
                  <a:lnTo>
                    <a:pt x="0" y="68199"/>
                  </a:lnTo>
                  <a:lnTo>
                    <a:pt x="49911" y="96837"/>
                  </a:lnTo>
                  <a:lnTo>
                    <a:pt x="83413" y="103784"/>
                  </a:lnTo>
                  <a:lnTo>
                    <a:pt x="112522" y="87134"/>
                  </a:lnTo>
                  <a:lnTo>
                    <a:pt x="149199" y="44996"/>
                  </a:lnTo>
                  <a:close/>
                </a:path>
                <a:path w="928370" h="138429">
                  <a:moveTo>
                    <a:pt x="221221" y="33553"/>
                  </a:moveTo>
                  <a:lnTo>
                    <a:pt x="172415" y="13703"/>
                  </a:lnTo>
                  <a:lnTo>
                    <a:pt x="122491" y="533"/>
                  </a:lnTo>
                  <a:lnTo>
                    <a:pt x="70459" y="0"/>
                  </a:lnTo>
                  <a:lnTo>
                    <a:pt x="15303" y="18046"/>
                  </a:lnTo>
                  <a:lnTo>
                    <a:pt x="221221" y="33553"/>
                  </a:lnTo>
                  <a:close/>
                </a:path>
                <a:path w="928370" h="138429">
                  <a:moveTo>
                    <a:pt x="340423" y="117411"/>
                  </a:moveTo>
                  <a:lnTo>
                    <a:pt x="300405" y="98755"/>
                  </a:lnTo>
                  <a:lnTo>
                    <a:pt x="259651" y="91884"/>
                  </a:lnTo>
                  <a:lnTo>
                    <a:pt x="218147" y="98044"/>
                  </a:lnTo>
                  <a:lnTo>
                    <a:pt x="175895" y="118516"/>
                  </a:lnTo>
                  <a:lnTo>
                    <a:pt x="339039" y="138201"/>
                  </a:lnTo>
                  <a:lnTo>
                    <a:pt x="340423" y="117411"/>
                  </a:lnTo>
                  <a:close/>
                </a:path>
                <a:path w="928370" h="138429">
                  <a:moveTo>
                    <a:pt x="725424" y="56908"/>
                  </a:moveTo>
                  <a:lnTo>
                    <a:pt x="724750" y="42849"/>
                  </a:lnTo>
                  <a:lnTo>
                    <a:pt x="585724" y="43548"/>
                  </a:lnTo>
                  <a:lnTo>
                    <a:pt x="539407" y="44246"/>
                  </a:lnTo>
                  <a:lnTo>
                    <a:pt x="493115" y="45554"/>
                  </a:lnTo>
                  <a:lnTo>
                    <a:pt x="484403" y="48437"/>
                  </a:lnTo>
                  <a:lnTo>
                    <a:pt x="475830" y="55054"/>
                  </a:lnTo>
                  <a:lnTo>
                    <a:pt x="467321" y="63246"/>
                  </a:lnTo>
                  <a:lnTo>
                    <a:pt x="458787" y="70866"/>
                  </a:lnTo>
                  <a:lnTo>
                    <a:pt x="467487" y="81038"/>
                  </a:lnTo>
                  <a:lnTo>
                    <a:pt x="725424" y="56908"/>
                  </a:lnTo>
                  <a:close/>
                </a:path>
                <a:path w="928370" h="138429">
                  <a:moveTo>
                    <a:pt x="928268" y="31559"/>
                  </a:moveTo>
                  <a:lnTo>
                    <a:pt x="927239" y="23304"/>
                  </a:lnTo>
                  <a:lnTo>
                    <a:pt x="776287" y="29159"/>
                  </a:lnTo>
                  <a:lnTo>
                    <a:pt x="777849" y="54673"/>
                  </a:lnTo>
                  <a:lnTo>
                    <a:pt x="928268" y="31559"/>
                  </a:lnTo>
                  <a:close/>
                </a:path>
              </a:pathLst>
            </a:custGeom>
            <a:solidFill>
              <a:srgbClr val="EC1B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12193193" cy="171444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1458" y="5535170"/>
              <a:ext cx="3241654" cy="12192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53111" y="5657138"/>
              <a:ext cx="2778290" cy="84809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074107" y="5941255"/>
              <a:ext cx="3560126" cy="63997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284729" y="5984491"/>
              <a:ext cx="3908464" cy="67568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0" y="7567"/>
              <a:ext cx="11683847" cy="161290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0" y="6161544"/>
              <a:ext cx="57785" cy="69850"/>
            </a:xfrm>
            <a:custGeom>
              <a:avLst/>
              <a:gdLst/>
              <a:ahLst/>
              <a:cxnLst/>
              <a:rect l="l" t="t" r="r" b="b"/>
              <a:pathLst>
                <a:path w="57785" h="69850">
                  <a:moveTo>
                    <a:pt x="889" y="31254"/>
                  </a:moveTo>
                  <a:lnTo>
                    <a:pt x="457" y="22847"/>
                  </a:lnTo>
                  <a:lnTo>
                    <a:pt x="0" y="22847"/>
                  </a:lnTo>
                  <a:lnTo>
                    <a:pt x="0" y="31673"/>
                  </a:lnTo>
                  <a:lnTo>
                    <a:pt x="889" y="31254"/>
                  </a:lnTo>
                  <a:close/>
                </a:path>
                <a:path w="57785" h="69850">
                  <a:moveTo>
                    <a:pt x="49009" y="673"/>
                  </a:moveTo>
                  <a:lnTo>
                    <a:pt x="0" y="0"/>
                  </a:lnTo>
                  <a:lnTo>
                    <a:pt x="0" y="9779"/>
                  </a:lnTo>
                  <a:lnTo>
                    <a:pt x="48958" y="6362"/>
                  </a:lnTo>
                  <a:lnTo>
                    <a:pt x="49009" y="673"/>
                  </a:lnTo>
                  <a:close/>
                </a:path>
                <a:path w="57785" h="69850">
                  <a:moveTo>
                    <a:pt x="57340" y="65925"/>
                  </a:moveTo>
                  <a:lnTo>
                    <a:pt x="54673" y="62191"/>
                  </a:lnTo>
                  <a:lnTo>
                    <a:pt x="52476" y="55816"/>
                  </a:lnTo>
                  <a:lnTo>
                    <a:pt x="49237" y="55245"/>
                  </a:lnTo>
                  <a:lnTo>
                    <a:pt x="42405" y="54444"/>
                  </a:lnTo>
                  <a:lnTo>
                    <a:pt x="35483" y="54229"/>
                  </a:lnTo>
                  <a:lnTo>
                    <a:pt x="21539" y="54317"/>
                  </a:lnTo>
                  <a:lnTo>
                    <a:pt x="21920" y="59436"/>
                  </a:lnTo>
                  <a:lnTo>
                    <a:pt x="29337" y="62522"/>
                  </a:lnTo>
                  <a:lnTo>
                    <a:pt x="36563" y="66421"/>
                  </a:lnTo>
                  <a:lnTo>
                    <a:pt x="48183" y="69380"/>
                  </a:lnTo>
                  <a:lnTo>
                    <a:pt x="52959" y="66865"/>
                  </a:lnTo>
                  <a:lnTo>
                    <a:pt x="57340" y="6592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419717" y="418029"/>
            <a:ext cx="44799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Helvetica"/>
                <a:cs typeface="Helvetica"/>
              </a:rPr>
              <a:t>UAL</a:t>
            </a:r>
            <a:r>
              <a:rPr sz="1800" b="1" spc="-5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dirty="0">
                <a:solidFill>
                  <a:srgbClr val="FFFFFF"/>
                </a:solidFill>
                <a:latin typeface="Helvetica"/>
                <a:cs typeface="Helvetica"/>
              </a:rPr>
              <a:t>Level</a:t>
            </a:r>
            <a:r>
              <a:rPr sz="1800" b="1" spc="-15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dirty="0">
                <a:solidFill>
                  <a:srgbClr val="FFFFFF"/>
                </a:solidFill>
                <a:latin typeface="Helvetica"/>
                <a:cs typeface="Helvetica"/>
              </a:rPr>
              <a:t>3</a:t>
            </a:r>
            <a:r>
              <a:rPr sz="1800" b="1" spc="-2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Helvetica"/>
                <a:cs typeface="Helvetica"/>
              </a:rPr>
              <a:t>Diploma</a:t>
            </a:r>
            <a:r>
              <a:rPr sz="1800" b="1" spc="-2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dirty="0">
                <a:solidFill>
                  <a:srgbClr val="FFFFFF"/>
                </a:solidFill>
                <a:latin typeface="Helvetica"/>
                <a:cs typeface="Helvetica"/>
              </a:rPr>
              <a:t>/</a:t>
            </a:r>
            <a:r>
              <a:rPr sz="1800" b="1" spc="-15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dirty="0">
                <a:solidFill>
                  <a:srgbClr val="FFFFFF"/>
                </a:solidFill>
                <a:latin typeface="Helvetica"/>
                <a:cs typeface="Helvetica"/>
              </a:rPr>
              <a:t>Extended</a:t>
            </a:r>
            <a:r>
              <a:rPr sz="1800" b="1" spc="-1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Helvetica"/>
                <a:cs typeface="Helvetica"/>
              </a:rPr>
              <a:t>Diploma</a:t>
            </a:r>
            <a:endParaRPr sz="1800">
              <a:latin typeface="Helvetica"/>
              <a:cs typeface="Helvetica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Art</a:t>
            </a:r>
            <a:r>
              <a:rPr spc="-50" dirty="0"/>
              <a:t> </a:t>
            </a:r>
            <a:r>
              <a:rPr spc="-5" dirty="0"/>
              <a:t>and</a:t>
            </a:r>
            <a:r>
              <a:rPr spc="-45" dirty="0"/>
              <a:t> </a:t>
            </a:r>
            <a:r>
              <a:rPr spc="-5" dirty="0"/>
              <a:t>Design</a:t>
            </a:r>
          </a:p>
        </p:txBody>
      </p:sp>
      <p:grpSp>
        <p:nvGrpSpPr>
          <p:cNvPr id="16" name="object 16"/>
          <p:cNvGrpSpPr/>
          <p:nvPr/>
        </p:nvGrpSpPr>
        <p:grpSpPr>
          <a:xfrm>
            <a:off x="0" y="53503"/>
            <a:ext cx="12178030" cy="6438265"/>
            <a:chOff x="0" y="53503"/>
            <a:chExt cx="12178030" cy="6438265"/>
          </a:xfrm>
        </p:grpSpPr>
        <p:sp>
          <p:nvSpPr>
            <p:cNvPr id="17" name="object 17"/>
            <p:cNvSpPr/>
            <p:nvPr/>
          </p:nvSpPr>
          <p:spPr>
            <a:xfrm>
              <a:off x="11717617" y="693419"/>
              <a:ext cx="97155" cy="314960"/>
            </a:xfrm>
            <a:custGeom>
              <a:avLst/>
              <a:gdLst/>
              <a:ahLst/>
              <a:cxnLst/>
              <a:rect l="l" t="t" r="r" b="b"/>
              <a:pathLst>
                <a:path w="97154" h="314959">
                  <a:moveTo>
                    <a:pt x="97155" y="219392"/>
                  </a:moveTo>
                  <a:lnTo>
                    <a:pt x="0" y="219392"/>
                  </a:lnTo>
                  <a:lnTo>
                    <a:pt x="0" y="314921"/>
                  </a:lnTo>
                  <a:lnTo>
                    <a:pt x="90843" y="314896"/>
                  </a:lnTo>
                  <a:lnTo>
                    <a:pt x="97155" y="314566"/>
                  </a:lnTo>
                  <a:lnTo>
                    <a:pt x="97155" y="219392"/>
                  </a:lnTo>
                  <a:close/>
                </a:path>
                <a:path w="97154" h="314959">
                  <a:moveTo>
                    <a:pt x="97155" y="0"/>
                  </a:moveTo>
                  <a:lnTo>
                    <a:pt x="0" y="0"/>
                  </a:lnTo>
                  <a:lnTo>
                    <a:pt x="0" y="95161"/>
                  </a:lnTo>
                  <a:lnTo>
                    <a:pt x="97155" y="95161"/>
                  </a:lnTo>
                  <a:lnTo>
                    <a:pt x="971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0" y="290650"/>
              <a:ext cx="12178030" cy="12700"/>
            </a:xfrm>
            <a:custGeom>
              <a:avLst/>
              <a:gdLst/>
              <a:ahLst/>
              <a:cxnLst/>
              <a:rect l="l" t="t" r="r" b="b"/>
              <a:pathLst>
                <a:path w="12178030" h="12700">
                  <a:moveTo>
                    <a:pt x="12177455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12177455" y="12700"/>
                  </a:lnTo>
                  <a:lnTo>
                    <a:pt x="121774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0" y="1208853"/>
              <a:ext cx="12178030" cy="12700"/>
            </a:xfrm>
            <a:custGeom>
              <a:avLst/>
              <a:gdLst/>
              <a:ahLst/>
              <a:cxnLst/>
              <a:rect l="l" t="t" r="r" b="b"/>
              <a:pathLst>
                <a:path w="12178030" h="12700">
                  <a:moveTo>
                    <a:pt x="12177455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12177455" y="12700"/>
                  </a:lnTo>
                  <a:lnTo>
                    <a:pt x="12177455" y="0"/>
                  </a:lnTo>
                  <a:close/>
                </a:path>
              </a:pathLst>
            </a:custGeom>
            <a:solidFill>
              <a:srgbClr val="B3D2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307100" y="6067622"/>
              <a:ext cx="424180" cy="424180"/>
            </a:xfrm>
            <a:custGeom>
              <a:avLst/>
              <a:gdLst/>
              <a:ahLst/>
              <a:cxnLst/>
              <a:rect l="l" t="t" r="r" b="b"/>
              <a:pathLst>
                <a:path w="424179" h="424179">
                  <a:moveTo>
                    <a:pt x="211810" y="0"/>
                  </a:moveTo>
                  <a:lnTo>
                    <a:pt x="163244" y="5594"/>
                  </a:lnTo>
                  <a:lnTo>
                    <a:pt x="118661" y="21528"/>
                  </a:lnTo>
                  <a:lnTo>
                    <a:pt x="79333" y="46532"/>
                  </a:lnTo>
                  <a:lnTo>
                    <a:pt x="46532" y="79333"/>
                  </a:lnTo>
                  <a:lnTo>
                    <a:pt x="21528" y="118661"/>
                  </a:lnTo>
                  <a:lnTo>
                    <a:pt x="5594" y="163244"/>
                  </a:lnTo>
                  <a:lnTo>
                    <a:pt x="0" y="211810"/>
                  </a:lnTo>
                  <a:lnTo>
                    <a:pt x="5594" y="260376"/>
                  </a:lnTo>
                  <a:lnTo>
                    <a:pt x="21528" y="304959"/>
                  </a:lnTo>
                  <a:lnTo>
                    <a:pt x="46532" y="344287"/>
                  </a:lnTo>
                  <a:lnTo>
                    <a:pt x="79333" y="377088"/>
                  </a:lnTo>
                  <a:lnTo>
                    <a:pt x="118661" y="402092"/>
                  </a:lnTo>
                  <a:lnTo>
                    <a:pt x="163244" y="418027"/>
                  </a:lnTo>
                  <a:lnTo>
                    <a:pt x="211810" y="423621"/>
                  </a:lnTo>
                  <a:lnTo>
                    <a:pt x="260376" y="418027"/>
                  </a:lnTo>
                  <a:lnTo>
                    <a:pt x="304959" y="402092"/>
                  </a:lnTo>
                  <a:lnTo>
                    <a:pt x="344287" y="377088"/>
                  </a:lnTo>
                  <a:lnTo>
                    <a:pt x="377088" y="344287"/>
                  </a:lnTo>
                  <a:lnTo>
                    <a:pt x="402092" y="304959"/>
                  </a:lnTo>
                  <a:lnTo>
                    <a:pt x="418027" y="260376"/>
                  </a:lnTo>
                  <a:lnTo>
                    <a:pt x="423621" y="211810"/>
                  </a:lnTo>
                  <a:lnTo>
                    <a:pt x="418027" y="163244"/>
                  </a:lnTo>
                  <a:lnTo>
                    <a:pt x="402092" y="118661"/>
                  </a:lnTo>
                  <a:lnTo>
                    <a:pt x="377088" y="79333"/>
                  </a:lnTo>
                  <a:lnTo>
                    <a:pt x="344287" y="46532"/>
                  </a:lnTo>
                  <a:lnTo>
                    <a:pt x="304959" y="21528"/>
                  </a:lnTo>
                  <a:lnTo>
                    <a:pt x="260376" y="5594"/>
                  </a:lnTo>
                  <a:lnTo>
                    <a:pt x="211810" y="0"/>
                  </a:lnTo>
                  <a:close/>
                </a:path>
              </a:pathLst>
            </a:custGeom>
            <a:solidFill>
              <a:srgbClr val="1A75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416798" y="6126263"/>
              <a:ext cx="238023" cy="238150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5161267" y="280034"/>
              <a:ext cx="1224280" cy="760730"/>
            </a:xfrm>
            <a:custGeom>
              <a:avLst/>
              <a:gdLst/>
              <a:ahLst/>
              <a:cxnLst/>
              <a:rect l="l" t="t" r="r" b="b"/>
              <a:pathLst>
                <a:path w="1224279" h="760730">
                  <a:moveTo>
                    <a:pt x="383768" y="565251"/>
                  </a:moveTo>
                  <a:lnTo>
                    <a:pt x="363778" y="499973"/>
                  </a:lnTo>
                  <a:lnTo>
                    <a:pt x="333679" y="473583"/>
                  </a:lnTo>
                  <a:lnTo>
                    <a:pt x="284861" y="448995"/>
                  </a:lnTo>
                  <a:lnTo>
                    <a:pt x="217347" y="426199"/>
                  </a:lnTo>
                  <a:lnTo>
                    <a:pt x="159258" y="420420"/>
                  </a:lnTo>
                  <a:lnTo>
                    <a:pt x="117017" y="405472"/>
                  </a:lnTo>
                  <a:lnTo>
                    <a:pt x="90601" y="381342"/>
                  </a:lnTo>
                  <a:lnTo>
                    <a:pt x="80035" y="348043"/>
                  </a:lnTo>
                  <a:lnTo>
                    <a:pt x="93941" y="316915"/>
                  </a:lnTo>
                  <a:lnTo>
                    <a:pt x="111340" y="294157"/>
                  </a:lnTo>
                  <a:lnTo>
                    <a:pt x="132219" y="279781"/>
                  </a:lnTo>
                  <a:lnTo>
                    <a:pt x="156603" y="273761"/>
                  </a:lnTo>
                  <a:lnTo>
                    <a:pt x="181330" y="272034"/>
                  </a:lnTo>
                  <a:lnTo>
                    <a:pt x="245694" y="292785"/>
                  </a:lnTo>
                  <a:lnTo>
                    <a:pt x="260921" y="321881"/>
                  </a:lnTo>
                  <a:lnTo>
                    <a:pt x="275107" y="342430"/>
                  </a:lnTo>
                  <a:lnTo>
                    <a:pt x="288251" y="354431"/>
                  </a:lnTo>
                  <a:lnTo>
                    <a:pt x="300342" y="357886"/>
                  </a:lnTo>
                  <a:lnTo>
                    <a:pt x="348018" y="323303"/>
                  </a:lnTo>
                  <a:lnTo>
                    <a:pt x="316191" y="267843"/>
                  </a:lnTo>
                  <a:lnTo>
                    <a:pt x="280123" y="229171"/>
                  </a:lnTo>
                  <a:lnTo>
                    <a:pt x="239814" y="207264"/>
                  </a:lnTo>
                  <a:lnTo>
                    <a:pt x="195275" y="202133"/>
                  </a:lnTo>
                  <a:lnTo>
                    <a:pt x="189293" y="202552"/>
                  </a:lnTo>
                  <a:lnTo>
                    <a:pt x="128409" y="211569"/>
                  </a:lnTo>
                  <a:lnTo>
                    <a:pt x="79463" y="229273"/>
                  </a:lnTo>
                  <a:lnTo>
                    <a:pt x="42430" y="255663"/>
                  </a:lnTo>
                  <a:lnTo>
                    <a:pt x="17322" y="290753"/>
                  </a:lnTo>
                  <a:lnTo>
                    <a:pt x="4152" y="334518"/>
                  </a:lnTo>
                  <a:lnTo>
                    <a:pt x="7213" y="378383"/>
                  </a:lnTo>
                  <a:lnTo>
                    <a:pt x="13652" y="384352"/>
                  </a:lnTo>
                  <a:lnTo>
                    <a:pt x="22517" y="410908"/>
                  </a:lnTo>
                  <a:lnTo>
                    <a:pt x="38214" y="437629"/>
                  </a:lnTo>
                  <a:lnTo>
                    <a:pt x="60731" y="464540"/>
                  </a:lnTo>
                  <a:lnTo>
                    <a:pt x="90081" y="491617"/>
                  </a:lnTo>
                  <a:lnTo>
                    <a:pt x="109321" y="491070"/>
                  </a:lnTo>
                  <a:lnTo>
                    <a:pt x="123202" y="492506"/>
                  </a:lnTo>
                  <a:lnTo>
                    <a:pt x="131711" y="495922"/>
                  </a:lnTo>
                  <a:lnTo>
                    <a:pt x="134848" y="501307"/>
                  </a:lnTo>
                  <a:lnTo>
                    <a:pt x="206908" y="511429"/>
                  </a:lnTo>
                  <a:lnTo>
                    <a:pt x="258927" y="526402"/>
                  </a:lnTo>
                  <a:lnTo>
                    <a:pt x="290893" y="546227"/>
                  </a:lnTo>
                  <a:lnTo>
                    <a:pt x="302818" y="570915"/>
                  </a:lnTo>
                  <a:lnTo>
                    <a:pt x="299110" y="613156"/>
                  </a:lnTo>
                  <a:lnTo>
                    <a:pt x="281419" y="646150"/>
                  </a:lnTo>
                  <a:lnTo>
                    <a:pt x="249770" y="669912"/>
                  </a:lnTo>
                  <a:lnTo>
                    <a:pt x="204152" y="684415"/>
                  </a:lnTo>
                  <a:lnTo>
                    <a:pt x="187083" y="683260"/>
                  </a:lnTo>
                  <a:lnTo>
                    <a:pt x="167398" y="677570"/>
                  </a:lnTo>
                  <a:lnTo>
                    <a:pt x="145097" y="667372"/>
                  </a:lnTo>
                  <a:lnTo>
                    <a:pt x="120180" y="652627"/>
                  </a:lnTo>
                  <a:lnTo>
                    <a:pt x="96316" y="618693"/>
                  </a:lnTo>
                  <a:lnTo>
                    <a:pt x="77038" y="594614"/>
                  </a:lnTo>
                  <a:lnTo>
                    <a:pt x="62369" y="580390"/>
                  </a:lnTo>
                  <a:lnTo>
                    <a:pt x="52298" y="576008"/>
                  </a:lnTo>
                  <a:lnTo>
                    <a:pt x="30581" y="591134"/>
                  </a:lnTo>
                  <a:lnTo>
                    <a:pt x="14630" y="606196"/>
                  </a:lnTo>
                  <a:lnTo>
                    <a:pt x="4432" y="621207"/>
                  </a:lnTo>
                  <a:lnTo>
                    <a:pt x="0" y="636168"/>
                  </a:lnTo>
                  <a:lnTo>
                    <a:pt x="6375" y="635723"/>
                  </a:lnTo>
                  <a:lnTo>
                    <a:pt x="47942" y="682307"/>
                  </a:lnTo>
                  <a:lnTo>
                    <a:pt x="87147" y="718058"/>
                  </a:lnTo>
                  <a:lnTo>
                    <a:pt x="124002" y="742962"/>
                  </a:lnTo>
                  <a:lnTo>
                    <a:pt x="158496" y="757047"/>
                  </a:lnTo>
                  <a:lnTo>
                    <a:pt x="190627" y="760298"/>
                  </a:lnTo>
                  <a:lnTo>
                    <a:pt x="221310" y="752144"/>
                  </a:lnTo>
                  <a:lnTo>
                    <a:pt x="246849" y="756361"/>
                  </a:lnTo>
                  <a:lnTo>
                    <a:pt x="296926" y="729678"/>
                  </a:lnTo>
                  <a:lnTo>
                    <a:pt x="335318" y="701001"/>
                  </a:lnTo>
                  <a:lnTo>
                    <a:pt x="362026" y="670369"/>
                  </a:lnTo>
                  <a:lnTo>
                    <a:pt x="380415" y="603161"/>
                  </a:lnTo>
                  <a:lnTo>
                    <a:pt x="372719" y="584860"/>
                  </a:lnTo>
                  <a:lnTo>
                    <a:pt x="383768" y="565251"/>
                  </a:lnTo>
                  <a:close/>
                </a:path>
                <a:path w="1224279" h="760730">
                  <a:moveTo>
                    <a:pt x="727379" y="687908"/>
                  </a:moveTo>
                  <a:lnTo>
                    <a:pt x="725055" y="677659"/>
                  </a:lnTo>
                  <a:lnTo>
                    <a:pt x="719162" y="673646"/>
                  </a:lnTo>
                  <a:lnTo>
                    <a:pt x="708914" y="675970"/>
                  </a:lnTo>
                  <a:lnTo>
                    <a:pt x="718286" y="695363"/>
                  </a:lnTo>
                  <a:lnTo>
                    <a:pt x="721614" y="697128"/>
                  </a:lnTo>
                  <a:lnTo>
                    <a:pt x="727379" y="687908"/>
                  </a:lnTo>
                  <a:close/>
                </a:path>
                <a:path w="1224279" h="760730">
                  <a:moveTo>
                    <a:pt x="727697" y="39065"/>
                  </a:moveTo>
                  <a:lnTo>
                    <a:pt x="718058" y="27597"/>
                  </a:lnTo>
                  <a:lnTo>
                    <a:pt x="713701" y="22415"/>
                  </a:lnTo>
                  <a:lnTo>
                    <a:pt x="702170" y="40855"/>
                  </a:lnTo>
                  <a:lnTo>
                    <a:pt x="714070" y="27597"/>
                  </a:lnTo>
                  <a:lnTo>
                    <a:pt x="727697" y="39065"/>
                  </a:lnTo>
                  <a:close/>
                </a:path>
                <a:path w="1224279" h="760730">
                  <a:moveTo>
                    <a:pt x="736180" y="0"/>
                  </a:moveTo>
                  <a:lnTo>
                    <a:pt x="721423" y="1041"/>
                  </a:lnTo>
                  <a:lnTo>
                    <a:pt x="722591" y="17792"/>
                  </a:lnTo>
                  <a:lnTo>
                    <a:pt x="726579" y="17513"/>
                  </a:lnTo>
                  <a:lnTo>
                    <a:pt x="736180" y="0"/>
                  </a:lnTo>
                  <a:close/>
                </a:path>
                <a:path w="1224279" h="760730">
                  <a:moveTo>
                    <a:pt x="772820" y="220256"/>
                  </a:moveTo>
                  <a:lnTo>
                    <a:pt x="760145" y="183146"/>
                  </a:lnTo>
                  <a:lnTo>
                    <a:pt x="760145" y="205117"/>
                  </a:lnTo>
                  <a:lnTo>
                    <a:pt x="751738" y="222529"/>
                  </a:lnTo>
                  <a:lnTo>
                    <a:pt x="746163" y="222923"/>
                  </a:lnTo>
                  <a:lnTo>
                    <a:pt x="754557" y="205511"/>
                  </a:lnTo>
                  <a:lnTo>
                    <a:pt x="760145" y="205117"/>
                  </a:lnTo>
                  <a:lnTo>
                    <a:pt x="760145" y="183146"/>
                  </a:lnTo>
                  <a:lnTo>
                    <a:pt x="758761" y="180962"/>
                  </a:lnTo>
                  <a:lnTo>
                    <a:pt x="743762" y="168833"/>
                  </a:lnTo>
                  <a:lnTo>
                    <a:pt x="723303" y="159600"/>
                  </a:lnTo>
                  <a:lnTo>
                    <a:pt x="717765" y="166395"/>
                  </a:lnTo>
                  <a:lnTo>
                    <a:pt x="461733" y="184302"/>
                  </a:lnTo>
                  <a:lnTo>
                    <a:pt x="416509" y="194119"/>
                  </a:lnTo>
                  <a:lnTo>
                    <a:pt x="401878" y="239788"/>
                  </a:lnTo>
                  <a:lnTo>
                    <a:pt x="409321" y="250151"/>
                  </a:lnTo>
                  <a:lnTo>
                    <a:pt x="418426" y="258559"/>
                  </a:lnTo>
                  <a:lnTo>
                    <a:pt x="429209" y="264998"/>
                  </a:lnTo>
                  <a:lnTo>
                    <a:pt x="441642" y="269468"/>
                  </a:lnTo>
                  <a:lnTo>
                    <a:pt x="479425" y="254000"/>
                  </a:lnTo>
                  <a:lnTo>
                    <a:pt x="479869" y="260375"/>
                  </a:lnTo>
                  <a:lnTo>
                    <a:pt x="495338" y="254000"/>
                  </a:lnTo>
                  <a:lnTo>
                    <a:pt x="498563" y="252666"/>
                  </a:lnTo>
                  <a:lnTo>
                    <a:pt x="550062" y="255473"/>
                  </a:lnTo>
                  <a:lnTo>
                    <a:pt x="546328" y="293814"/>
                  </a:lnTo>
                  <a:lnTo>
                    <a:pt x="560006" y="306070"/>
                  </a:lnTo>
                  <a:lnTo>
                    <a:pt x="553046" y="389915"/>
                  </a:lnTo>
                  <a:lnTo>
                    <a:pt x="554418" y="409448"/>
                  </a:lnTo>
                  <a:lnTo>
                    <a:pt x="569823" y="446455"/>
                  </a:lnTo>
                  <a:lnTo>
                    <a:pt x="563892" y="453275"/>
                  </a:lnTo>
                  <a:lnTo>
                    <a:pt x="575995" y="626364"/>
                  </a:lnTo>
                  <a:lnTo>
                    <a:pt x="574078" y="690613"/>
                  </a:lnTo>
                  <a:lnTo>
                    <a:pt x="580453" y="690168"/>
                  </a:lnTo>
                  <a:lnTo>
                    <a:pt x="584136" y="708418"/>
                  </a:lnTo>
                  <a:lnTo>
                    <a:pt x="592340" y="722503"/>
                  </a:lnTo>
                  <a:lnTo>
                    <a:pt x="605053" y="732409"/>
                  </a:lnTo>
                  <a:lnTo>
                    <a:pt x="622287" y="738136"/>
                  </a:lnTo>
                  <a:lnTo>
                    <a:pt x="671969" y="709409"/>
                  </a:lnTo>
                  <a:lnTo>
                    <a:pt x="666699" y="690168"/>
                  </a:lnTo>
                  <a:lnTo>
                    <a:pt x="663359" y="677964"/>
                  </a:lnTo>
                  <a:lnTo>
                    <a:pt x="658812" y="612952"/>
                  </a:lnTo>
                  <a:lnTo>
                    <a:pt x="657783" y="598182"/>
                  </a:lnTo>
                  <a:lnTo>
                    <a:pt x="637870" y="313461"/>
                  </a:lnTo>
                  <a:lnTo>
                    <a:pt x="627481" y="252666"/>
                  </a:lnTo>
                  <a:lnTo>
                    <a:pt x="627037" y="250088"/>
                  </a:lnTo>
                  <a:lnTo>
                    <a:pt x="645731" y="242379"/>
                  </a:lnTo>
                  <a:lnTo>
                    <a:pt x="652157" y="248335"/>
                  </a:lnTo>
                  <a:lnTo>
                    <a:pt x="735507" y="242506"/>
                  </a:lnTo>
                  <a:lnTo>
                    <a:pt x="742340" y="248437"/>
                  </a:lnTo>
                  <a:lnTo>
                    <a:pt x="748753" y="242506"/>
                  </a:lnTo>
                  <a:lnTo>
                    <a:pt x="748893" y="242379"/>
                  </a:lnTo>
                  <a:lnTo>
                    <a:pt x="769937" y="222923"/>
                  </a:lnTo>
                  <a:lnTo>
                    <a:pt x="772820" y="220256"/>
                  </a:lnTo>
                  <a:close/>
                </a:path>
                <a:path w="1224279" h="760730">
                  <a:moveTo>
                    <a:pt x="781723" y="634022"/>
                  </a:moveTo>
                  <a:lnTo>
                    <a:pt x="773112" y="619785"/>
                  </a:lnTo>
                  <a:lnTo>
                    <a:pt x="770178" y="617994"/>
                  </a:lnTo>
                  <a:lnTo>
                    <a:pt x="766216" y="624268"/>
                  </a:lnTo>
                  <a:lnTo>
                    <a:pt x="768527" y="634542"/>
                  </a:lnTo>
                  <a:lnTo>
                    <a:pt x="777748" y="640295"/>
                  </a:lnTo>
                  <a:lnTo>
                    <a:pt x="781723" y="634022"/>
                  </a:lnTo>
                  <a:close/>
                </a:path>
                <a:path w="1224279" h="760730">
                  <a:moveTo>
                    <a:pt x="802424" y="59093"/>
                  </a:moveTo>
                  <a:lnTo>
                    <a:pt x="801979" y="52552"/>
                  </a:lnTo>
                  <a:lnTo>
                    <a:pt x="801344" y="43535"/>
                  </a:lnTo>
                  <a:lnTo>
                    <a:pt x="797941" y="52197"/>
                  </a:lnTo>
                  <a:lnTo>
                    <a:pt x="792759" y="52552"/>
                  </a:lnTo>
                  <a:lnTo>
                    <a:pt x="787781" y="44488"/>
                  </a:lnTo>
                  <a:lnTo>
                    <a:pt x="782599" y="44843"/>
                  </a:lnTo>
                  <a:lnTo>
                    <a:pt x="789457" y="68414"/>
                  </a:lnTo>
                  <a:lnTo>
                    <a:pt x="802424" y="59093"/>
                  </a:lnTo>
                  <a:close/>
                </a:path>
                <a:path w="1224279" h="760730">
                  <a:moveTo>
                    <a:pt x="843203" y="651624"/>
                  </a:moveTo>
                  <a:lnTo>
                    <a:pt x="841057" y="645896"/>
                  </a:lnTo>
                  <a:lnTo>
                    <a:pt x="834859" y="637514"/>
                  </a:lnTo>
                  <a:lnTo>
                    <a:pt x="829741" y="638683"/>
                  </a:lnTo>
                  <a:lnTo>
                    <a:pt x="827938" y="641604"/>
                  </a:lnTo>
                  <a:lnTo>
                    <a:pt x="829094" y="646734"/>
                  </a:lnTo>
                  <a:lnTo>
                    <a:pt x="841273" y="654697"/>
                  </a:lnTo>
                  <a:lnTo>
                    <a:pt x="843203" y="651624"/>
                  </a:lnTo>
                  <a:close/>
                </a:path>
                <a:path w="1224279" h="760730">
                  <a:moveTo>
                    <a:pt x="1223937" y="550583"/>
                  </a:moveTo>
                  <a:lnTo>
                    <a:pt x="1197305" y="169735"/>
                  </a:lnTo>
                  <a:lnTo>
                    <a:pt x="1203236" y="162902"/>
                  </a:lnTo>
                  <a:lnTo>
                    <a:pt x="1190561" y="147142"/>
                  </a:lnTo>
                  <a:lnTo>
                    <a:pt x="1179512" y="136017"/>
                  </a:lnTo>
                  <a:lnTo>
                    <a:pt x="1170089" y="129540"/>
                  </a:lnTo>
                  <a:lnTo>
                    <a:pt x="1162304" y="127698"/>
                  </a:lnTo>
                  <a:lnTo>
                    <a:pt x="1150277" y="130149"/>
                  </a:lnTo>
                  <a:lnTo>
                    <a:pt x="1138123" y="135801"/>
                  </a:lnTo>
                  <a:lnTo>
                    <a:pt x="1125842" y="144678"/>
                  </a:lnTo>
                  <a:lnTo>
                    <a:pt x="1113447" y="156768"/>
                  </a:lnTo>
                  <a:lnTo>
                    <a:pt x="1122921" y="200583"/>
                  </a:lnTo>
                  <a:lnTo>
                    <a:pt x="1124699" y="226110"/>
                  </a:lnTo>
                  <a:lnTo>
                    <a:pt x="1132078" y="423164"/>
                  </a:lnTo>
                  <a:lnTo>
                    <a:pt x="1146594" y="447395"/>
                  </a:lnTo>
                  <a:lnTo>
                    <a:pt x="1140650" y="454215"/>
                  </a:lnTo>
                  <a:lnTo>
                    <a:pt x="1143330" y="492506"/>
                  </a:lnTo>
                  <a:lnTo>
                    <a:pt x="1144854" y="525894"/>
                  </a:lnTo>
                  <a:lnTo>
                    <a:pt x="1144130" y="549859"/>
                  </a:lnTo>
                  <a:lnTo>
                    <a:pt x="1141145" y="564426"/>
                  </a:lnTo>
                  <a:lnTo>
                    <a:pt x="1135900" y="569569"/>
                  </a:lnTo>
                  <a:lnTo>
                    <a:pt x="1131112" y="592175"/>
                  </a:lnTo>
                  <a:lnTo>
                    <a:pt x="1113218" y="609320"/>
                  </a:lnTo>
                  <a:lnTo>
                    <a:pt x="1082230" y="621030"/>
                  </a:lnTo>
                  <a:lnTo>
                    <a:pt x="1038136" y="627291"/>
                  </a:lnTo>
                  <a:lnTo>
                    <a:pt x="1003566" y="611835"/>
                  </a:lnTo>
                  <a:lnTo>
                    <a:pt x="978090" y="589622"/>
                  </a:lnTo>
                  <a:lnTo>
                    <a:pt x="961720" y="560654"/>
                  </a:lnTo>
                  <a:lnTo>
                    <a:pt x="954443" y="524941"/>
                  </a:lnTo>
                  <a:lnTo>
                    <a:pt x="950874" y="473900"/>
                  </a:lnTo>
                  <a:lnTo>
                    <a:pt x="944041" y="467956"/>
                  </a:lnTo>
                  <a:lnTo>
                    <a:pt x="955497" y="448322"/>
                  </a:lnTo>
                  <a:lnTo>
                    <a:pt x="940498" y="417322"/>
                  </a:lnTo>
                  <a:lnTo>
                    <a:pt x="951915" y="397281"/>
                  </a:lnTo>
                  <a:lnTo>
                    <a:pt x="936066" y="353898"/>
                  </a:lnTo>
                  <a:lnTo>
                    <a:pt x="941501" y="351523"/>
                  </a:lnTo>
                  <a:lnTo>
                    <a:pt x="945070" y="345262"/>
                  </a:lnTo>
                  <a:lnTo>
                    <a:pt x="946772" y="335127"/>
                  </a:lnTo>
                  <a:lnTo>
                    <a:pt x="946594" y="321119"/>
                  </a:lnTo>
                  <a:lnTo>
                    <a:pt x="936383" y="175145"/>
                  </a:lnTo>
                  <a:lnTo>
                    <a:pt x="928941" y="164617"/>
                  </a:lnTo>
                  <a:lnTo>
                    <a:pt x="918718" y="157454"/>
                  </a:lnTo>
                  <a:lnTo>
                    <a:pt x="905725" y="153631"/>
                  </a:lnTo>
                  <a:lnTo>
                    <a:pt x="889965" y="153149"/>
                  </a:lnTo>
                  <a:lnTo>
                    <a:pt x="883589" y="153593"/>
                  </a:lnTo>
                  <a:lnTo>
                    <a:pt x="867638" y="156692"/>
                  </a:lnTo>
                  <a:lnTo>
                    <a:pt x="855319" y="163487"/>
                  </a:lnTo>
                  <a:lnTo>
                    <a:pt x="846607" y="173990"/>
                  </a:lnTo>
                  <a:lnTo>
                    <a:pt x="841527" y="188201"/>
                  </a:lnTo>
                  <a:lnTo>
                    <a:pt x="847902" y="187756"/>
                  </a:lnTo>
                  <a:lnTo>
                    <a:pt x="843762" y="220103"/>
                  </a:lnTo>
                  <a:lnTo>
                    <a:pt x="844651" y="232867"/>
                  </a:lnTo>
                  <a:lnTo>
                    <a:pt x="860056" y="269849"/>
                  </a:lnTo>
                  <a:lnTo>
                    <a:pt x="854125" y="276682"/>
                  </a:lnTo>
                  <a:lnTo>
                    <a:pt x="875423" y="581367"/>
                  </a:lnTo>
                  <a:lnTo>
                    <a:pt x="909586" y="617054"/>
                  </a:lnTo>
                  <a:lnTo>
                    <a:pt x="904938" y="636612"/>
                  </a:lnTo>
                  <a:lnTo>
                    <a:pt x="928992" y="668248"/>
                  </a:lnTo>
                  <a:lnTo>
                    <a:pt x="957961" y="690016"/>
                  </a:lnTo>
                  <a:lnTo>
                    <a:pt x="991857" y="701929"/>
                  </a:lnTo>
                  <a:lnTo>
                    <a:pt x="1030681" y="703973"/>
                  </a:lnTo>
                  <a:lnTo>
                    <a:pt x="1100467" y="699084"/>
                  </a:lnTo>
                  <a:lnTo>
                    <a:pt x="1143457" y="676998"/>
                  </a:lnTo>
                  <a:lnTo>
                    <a:pt x="1173861" y="656882"/>
                  </a:lnTo>
                  <a:lnTo>
                    <a:pt x="1191679" y="638759"/>
                  </a:lnTo>
                  <a:lnTo>
                    <a:pt x="1196911" y="622604"/>
                  </a:lnTo>
                  <a:lnTo>
                    <a:pt x="1223937" y="55058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464562" y="231550"/>
              <a:ext cx="1343945" cy="796293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7838737" y="120900"/>
              <a:ext cx="441325" cy="738505"/>
            </a:xfrm>
            <a:custGeom>
              <a:avLst/>
              <a:gdLst/>
              <a:ahLst/>
              <a:cxnLst/>
              <a:rect l="l" t="t" r="r" b="b"/>
              <a:pathLst>
                <a:path w="441325" h="738505">
                  <a:moveTo>
                    <a:pt x="264827" y="690168"/>
                  </a:moveTo>
                  <a:lnTo>
                    <a:pt x="178574" y="690168"/>
                  </a:lnTo>
                  <a:lnTo>
                    <a:pt x="182259" y="708420"/>
                  </a:lnTo>
                  <a:lnTo>
                    <a:pt x="190457" y="722501"/>
                  </a:lnTo>
                  <a:lnTo>
                    <a:pt x="203172" y="732408"/>
                  </a:lnTo>
                  <a:lnTo>
                    <a:pt x="220408" y="738136"/>
                  </a:lnTo>
                  <a:lnTo>
                    <a:pt x="270103" y="709409"/>
                  </a:lnTo>
                  <a:lnTo>
                    <a:pt x="264827" y="690168"/>
                  </a:lnTo>
                  <a:close/>
                </a:path>
                <a:path w="441325" h="738505">
                  <a:moveTo>
                    <a:pt x="317284" y="673646"/>
                  </a:moveTo>
                  <a:lnTo>
                    <a:pt x="307035" y="675970"/>
                  </a:lnTo>
                  <a:lnTo>
                    <a:pt x="316407" y="695363"/>
                  </a:lnTo>
                  <a:lnTo>
                    <a:pt x="319735" y="697128"/>
                  </a:lnTo>
                  <a:lnTo>
                    <a:pt x="325500" y="687908"/>
                  </a:lnTo>
                  <a:lnTo>
                    <a:pt x="323176" y="677659"/>
                  </a:lnTo>
                  <a:lnTo>
                    <a:pt x="317284" y="673646"/>
                  </a:lnTo>
                  <a:close/>
                </a:path>
                <a:path w="441325" h="738505">
                  <a:moveTo>
                    <a:pt x="225599" y="252666"/>
                  </a:moveTo>
                  <a:lnTo>
                    <a:pt x="96685" y="252666"/>
                  </a:lnTo>
                  <a:lnTo>
                    <a:pt x="148183" y="255473"/>
                  </a:lnTo>
                  <a:lnTo>
                    <a:pt x="144449" y="293814"/>
                  </a:lnTo>
                  <a:lnTo>
                    <a:pt x="158127" y="306069"/>
                  </a:lnTo>
                  <a:lnTo>
                    <a:pt x="151168" y="389915"/>
                  </a:lnTo>
                  <a:lnTo>
                    <a:pt x="152539" y="409447"/>
                  </a:lnTo>
                  <a:lnTo>
                    <a:pt x="167957" y="446455"/>
                  </a:lnTo>
                  <a:lnTo>
                    <a:pt x="162013" y="453275"/>
                  </a:lnTo>
                  <a:lnTo>
                    <a:pt x="174116" y="626363"/>
                  </a:lnTo>
                  <a:lnTo>
                    <a:pt x="172199" y="690613"/>
                  </a:lnTo>
                  <a:lnTo>
                    <a:pt x="178574" y="690168"/>
                  </a:lnTo>
                  <a:lnTo>
                    <a:pt x="264827" y="690168"/>
                  </a:lnTo>
                  <a:lnTo>
                    <a:pt x="261480" y="677964"/>
                  </a:lnTo>
                  <a:lnTo>
                    <a:pt x="256934" y="612952"/>
                  </a:lnTo>
                  <a:lnTo>
                    <a:pt x="222478" y="612952"/>
                  </a:lnTo>
                  <a:lnTo>
                    <a:pt x="220154" y="602703"/>
                  </a:lnTo>
                  <a:lnTo>
                    <a:pt x="222326" y="599338"/>
                  </a:lnTo>
                  <a:lnTo>
                    <a:pt x="227456" y="598182"/>
                  </a:lnTo>
                  <a:lnTo>
                    <a:pt x="255901" y="598182"/>
                  </a:lnTo>
                  <a:lnTo>
                    <a:pt x="235991" y="313461"/>
                  </a:lnTo>
                  <a:lnTo>
                    <a:pt x="225599" y="252666"/>
                  </a:lnTo>
                  <a:close/>
                </a:path>
                <a:path w="441325" h="738505">
                  <a:moveTo>
                    <a:pt x="368299" y="617994"/>
                  </a:moveTo>
                  <a:lnTo>
                    <a:pt x="364337" y="624268"/>
                  </a:lnTo>
                  <a:lnTo>
                    <a:pt x="366648" y="634542"/>
                  </a:lnTo>
                  <a:lnTo>
                    <a:pt x="375869" y="640295"/>
                  </a:lnTo>
                  <a:lnTo>
                    <a:pt x="379844" y="634022"/>
                  </a:lnTo>
                  <a:lnTo>
                    <a:pt x="371233" y="619785"/>
                  </a:lnTo>
                  <a:lnTo>
                    <a:pt x="368299" y="617994"/>
                  </a:lnTo>
                  <a:close/>
                </a:path>
                <a:path w="441325" h="738505">
                  <a:moveTo>
                    <a:pt x="227456" y="598182"/>
                  </a:moveTo>
                  <a:lnTo>
                    <a:pt x="222326" y="599338"/>
                  </a:lnTo>
                  <a:lnTo>
                    <a:pt x="220154" y="602703"/>
                  </a:lnTo>
                  <a:lnTo>
                    <a:pt x="222478" y="612952"/>
                  </a:lnTo>
                  <a:lnTo>
                    <a:pt x="227596" y="611809"/>
                  </a:lnTo>
                  <a:lnTo>
                    <a:pt x="229374" y="608469"/>
                  </a:lnTo>
                  <a:lnTo>
                    <a:pt x="227456" y="598182"/>
                  </a:lnTo>
                  <a:close/>
                </a:path>
                <a:path w="441325" h="738505">
                  <a:moveTo>
                    <a:pt x="255901" y="598182"/>
                  </a:moveTo>
                  <a:lnTo>
                    <a:pt x="227456" y="598182"/>
                  </a:lnTo>
                  <a:lnTo>
                    <a:pt x="229374" y="608469"/>
                  </a:lnTo>
                  <a:lnTo>
                    <a:pt x="227596" y="611809"/>
                  </a:lnTo>
                  <a:lnTo>
                    <a:pt x="222478" y="612952"/>
                  </a:lnTo>
                  <a:lnTo>
                    <a:pt x="256934" y="612952"/>
                  </a:lnTo>
                  <a:lnTo>
                    <a:pt x="255901" y="598182"/>
                  </a:lnTo>
                  <a:close/>
                </a:path>
                <a:path w="441325" h="738505">
                  <a:moveTo>
                    <a:pt x="27495" y="180149"/>
                  </a:moveTo>
                  <a:lnTo>
                    <a:pt x="14625" y="194129"/>
                  </a:lnTo>
                  <a:lnTo>
                    <a:pt x="5751" y="208730"/>
                  </a:lnTo>
                  <a:lnTo>
                    <a:pt x="876" y="223951"/>
                  </a:lnTo>
                  <a:lnTo>
                    <a:pt x="0" y="239788"/>
                  </a:lnTo>
                  <a:lnTo>
                    <a:pt x="7441" y="250160"/>
                  </a:lnTo>
                  <a:lnTo>
                    <a:pt x="16548" y="258567"/>
                  </a:lnTo>
                  <a:lnTo>
                    <a:pt x="27321" y="265004"/>
                  </a:lnTo>
                  <a:lnTo>
                    <a:pt x="39763" y="269468"/>
                  </a:lnTo>
                  <a:lnTo>
                    <a:pt x="77546" y="253999"/>
                  </a:lnTo>
                  <a:lnTo>
                    <a:pt x="93451" y="253999"/>
                  </a:lnTo>
                  <a:lnTo>
                    <a:pt x="96685" y="252666"/>
                  </a:lnTo>
                  <a:lnTo>
                    <a:pt x="225599" y="252666"/>
                  </a:lnTo>
                  <a:lnTo>
                    <a:pt x="225158" y="250088"/>
                  </a:lnTo>
                  <a:lnTo>
                    <a:pt x="243852" y="242379"/>
                  </a:lnTo>
                  <a:lnTo>
                    <a:pt x="347016" y="242379"/>
                  </a:lnTo>
                  <a:lnTo>
                    <a:pt x="368068" y="222923"/>
                  </a:lnTo>
                  <a:lnTo>
                    <a:pt x="344284" y="222923"/>
                  </a:lnTo>
                  <a:lnTo>
                    <a:pt x="352678" y="205511"/>
                  </a:lnTo>
                  <a:lnTo>
                    <a:pt x="358266" y="205117"/>
                  </a:lnTo>
                  <a:lnTo>
                    <a:pt x="368499" y="205117"/>
                  </a:lnTo>
                  <a:lnTo>
                    <a:pt x="366415" y="195980"/>
                  </a:lnTo>
                  <a:lnTo>
                    <a:pt x="358994" y="184302"/>
                  </a:lnTo>
                  <a:lnTo>
                    <a:pt x="59855" y="184302"/>
                  </a:lnTo>
                  <a:lnTo>
                    <a:pt x="27495" y="180149"/>
                  </a:lnTo>
                  <a:close/>
                </a:path>
                <a:path w="441325" h="738505">
                  <a:moveTo>
                    <a:pt x="93451" y="253999"/>
                  </a:moveTo>
                  <a:lnTo>
                    <a:pt x="77546" y="253999"/>
                  </a:lnTo>
                  <a:lnTo>
                    <a:pt x="77990" y="260375"/>
                  </a:lnTo>
                  <a:lnTo>
                    <a:pt x="93451" y="253999"/>
                  </a:lnTo>
                  <a:close/>
                </a:path>
                <a:path w="441325" h="738505">
                  <a:moveTo>
                    <a:pt x="346878" y="242506"/>
                  </a:moveTo>
                  <a:lnTo>
                    <a:pt x="333628" y="242506"/>
                  </a:lnTo>
                  <a:lnTo>
                    <a:pt x="340461" y="248437"/>
                  </a:lnTo>
                  <a:lnTo>
                    <a:pt x="346878" y="242506"/>
                  </a:lnTo>
                  <a:close/>
                </a:path>
                <a:path w="441325" h="738505">
                  <a:moveTo>
                    <a:pt x="347016" y="242379"/>
                  </a:moveTo>
                  <a:lnTo>
                    <a:pt x="243852" y="242379"/>
                  </a:lnTo>
                  <a:lnTo>
                    <a:pt x="250278" y="248335"/>
                  </a:lnTo>
                  <a:lnTo>
                    <a:pt x="333628" y="242506"/>
                  </a:lnTo>
                  <a:lnTo>
                    <a:pt x="346878" y="242506"/>
                  </a:lnTo>
                  <a:lnTo>
                    <a:pt x="347016" y="242379"/>
                  </a:lnTo>
                  <a:close/>
                </a:path>
                <a:path w="441325" h="738505">
                  <a:moveTo>
                    <a:pt x="368499" y="205117"/>
                  </a:moveTo>
                  <a:lnTo>
                    <a:pt x="358266" y="205117"/>
                  </a:lnTo>
                  <a:lnTo>
                    <a:pt x="349859" y="222529"/>
                  </a:lnTo>
                  <a:lnTo>
                    <a:pt x="344284" y="222923"/>
                  </a:lnTo>
                  <a:lnTo>
                    <a:pt x="368068" y="222923"/>
                  </a:lnTo>
                  <a:lnTo>
                    <a:pt x="370954" y="220256"/>
                  </a:lnTo>
                  <a:lnTo>
                    <a:pt x="370497" y="213880"/>
                  </a:lnTo>
                  <a:lnTo>
                    <a:pt x="368499" y="205117"/>
                  </a:lnTo>
                  <a:close/>
                </a:path>
                <a:path w="441325" h="738505">
                  <a:moveTo>
                    <a:pt x="321424" y="159600"/>
                  </a:moveTo>
                  <a:lnTo>
                    <a:pt x="315887" y="166395"/>
                  </a:lnTo>
                  <a:lnTo>
                    <a:pt x="59855" y="184302"/>
                  </a:lnTo>
                  <a:lnTo>
                    <a:pt x="358994" y="184302"/>
                  </a:lnTo>
                  <a:lnTo>
                    <a:pt x="356876" y="180968"/>
                  </a:lnTo>
                  <a:lnTo>
                    <a:pt x="341879" y="168842"/>
                  </a:lnTo>
                  <a:lnTo>
                    <a:pt x="321424" y="159600"/>
                  </a:lnTo>
                  <a:close/>
                </a:path>
                <a:path w="441325" h="738505">
                  <a:moveTo>
                    <a:pt x="311823" y="22415"/>
                  </a:moveTo>
                  <a:lnTo>
                    <a:pt x="300291" y="40855"/>
                  </a:lnTo>
                  <a:lnTo>
                    <a:pt x="312191" y="27597"/>
                  </a:lnTo>
                  <a:lnTo>
                    <a:pt x="316178" y="27597"/>
                  </a:lnTo>
                  <a:lnTo>
                    <a:pt x="311823" y="22415"/>
                  </a:lnTo>
                  <a:close/>
                </a:path>
                <a:path w="441325" h="738505">
                  <a:moveTo>
                    <a:pt x="316178" y="27597"/>
                  </a:moveTo>
                  <a:lnTo>
                    <a:pt x="312191" y="27597"/>
                  </a:lnTo>
                  <a:lnTo>
                    <a:pt x="325818" y="39065"/>
                  </a:lnTo>
                  <a:lnTo>
                    <a:pt x="316178" y="27597"/>
                  </a:lnTo>
                  <a:close/>
                </a:path>
                <a:path w="441325" h="738505">
                  <a:moveTo>
                    <a:pt x="334302" y="0"/>
                  </a:moveTo>
                  <a:lnTo>
                    <a:pt x="319544" y="1041"/>
                  </a:lnTo>
                  <a:lnTo>
                    <a:pt x="320713" y="17792"/>
                  </a:lnTo>
                  <a:lnTo>
                    <a:pt x="324700" y="17513"/>
                  </a:lnTo>
                  <a:lnTo>
                    <a:pt x="334302" y="0"/>
                  </a:lnTo>
                  <a:close/>
                </a:path>
                <a:path w="441325" h="738505">
                  <a:moveTo>
                    <a:pt x="385902" y="44488"/>
                  </a:moveTo>
                  <a:lnTo>
                    <a:pt x="380720" y="44843"/>
                  </a:lnTo>
                  <a:lnTo>
                    <a:pt x="387578" y="68414"/>
                  </a:lnTo>
                  <a:lnTo>
                    <a:pt x="400545" y="59093"/>
                  </a:lnTo>
                  <a:lnTo>
                    <a:pt x="400091" y="52552"/>
                  </a:lnTo>
                  <a:lnTo>
                    <a:pt x="390880" y="52552"/>
                  </a:lnTo>
                  <a:lnTo>
                    <a:pt x="385902" y="44488"/>
                  </a:lnTo>
                  <a:close/>
                </a:path>
                <a:path w="441325" h="738505">
                  <a:moveTo>
                    <a:pt x="399465" y="43535"/>
                  </a:moveTo>
                  <a:lnTo>
                    <a:pt x="396062" y="52196"/>
                  </a:lnTo>
                  <a:lnTo>
                    <a:pt x="390880" y="52552"/>
                  </a:lnTo>
                  <a:lnTo>
                    <a:pt x="400091" y="52552"/>
                  </a:lnTo>
                  <a:lnTo>
                    <a:pt x="399465" y="43535"/>
                  </a:lnTo>
                  <a:close/>
                </a:path>
                <a:path w="441325" h="738505">
                  <a:moveTo>
                    <a:pt x="432981" y="637514"/>
                  </a:moveTo>
                  <a:lnTo>
                    <a:pt x="427862" y="638682"/>
                  </a:lnTo>
                  <a:lnTo>
                    <a:pt x="426059" y="641603"/>
                  </a:lnTo>
                  <a:lnTo>
                    <a:pt x="427215" y="646734"/>
                  </a:lnTo>
                  <a:lnTo>
                    <a:pt x="439394" y="654697"/>
                  </a:lnTo>
                  <a:lnTo>
                    <a:pt x="441324" y="651624"/>
                  </a:lnTo>
                  <a:lnTo>
                    <a:pt x="439178" y="645896"/>
                  </a:lnTo>
                  <a:lnTo>
                    <a:pt x="432981" y="6375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433454" y="122031"/>
              <a:ext cx="1045864" cy="95848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549968" y="53503"/>
              <a:ext cx="894916" cy="684530"/>
            </a:xfrm>
            <a:prstGeom prst="rect">
              <a:avLst/>
            </a:prstGeom>
          </p:spPr>
        </p:pic>
      </p:grpSp>
      <p:sp>
        <p:nvSpPr>
          <p:cNvPr id="27" name="object 27"/>
          <p:cNvSpPr txBox="1"/>
          <p:nvPr/>
        </p:nvSpPr>
        <p:spPr>
          <a:xfrm>
            <a:off x="6703335" y="6181662"/>
            <a:ext cx="159956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z="1600" b="1" dirty="0">
                <a:solidFill>
                  <a:srgbClr val="FFFFFF"/>
                </a:solidFill>
                <a:latin typeface="Helvetica"/>
                <a:cs typeface="Helvetica"/>
                <a:hlinkClick r:id="rId15"/>
              </a:rPr>
              <a:t>ww</a:t>
            </a:r>
            <a:r>
              <a:rPr sz="1600" b="1" spc="-60" dirty="0">
                <a:solidFill>
                  <a:srgbClr val="FFFFFF"/>
                </a:solidFill>
                <a:latin typeface="Helvetica"/>
                <a:cs typeface="Helvetica"/>
                <a:hlinkClick r:id="rId15"/>
              </a:rPr>
              <a:t>w</a:t>
            </a:r>
            <a:r>
              <a:rPr sz="1600" b="1" dirty="0">
                <a:solidFill>
                  <a:srgbClr val="FFFFFF"/>
                </a:solidFill>
                <a:latin typeface="Helvetica"/>
                <a:cs typeface="Helvetica"/>
                <a:hlinkClick r:id="rId15"/>
              </a:rPr>
              <a:t>.nwrc.ac.uk</a:t>
            </a:r>
            <a:endParaRPr sz="1600">
              <a:latin typeface="Helvetica"/>
              <a:cs typeface="Helvetica"/>
            </a:endParaRPr>
          </a:p>
        </p:txBody>
      </p:sp>
      <p:sp>
        <p:nvSpPr>
          <p:cNvPr id="28" name="object 2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pc="-5" dirty="0"/>
              <a:t>#ApplyNow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3270" cy="6858000"/>
            <a:chOff x="0" y="0"/>
            <a:chExt cx="1219327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68441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32748" y="1058456"/>
              <a:ext cx="7840472" cy="500917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177349" y="0"/>
              <a:ext cx="15843" cy="63154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65178" y="5941265"/>
              <a:ext cx="3973520" cy="67625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856710" y="5886589"/>
              <a:ext cx="928369" cy="138430"/>
            </a:xfrm>
            <a:custGeom>
              <a:avLst/>
              <a:gdLst/>
              <a:ahLst/>
              <a:cxnLst/>
              <a:rect l="l" t="t" r="r" b="b"/>
              <a:pathLst>
                <a:path w="928370" h="138429">
                  <a:moveTo>
                    <a:pt x="149199" y="44996"/>
                  </a:moveTo>
                  <a:lnTo>
                    <a:pt x="0" y="68199"/>
                  </a:lnTo>
                  <a:lnTo>
                    <a:pt x="49911" y="96837"/>
                  </a:lnTo>
                  <a:lnTo>
                    <a:pt x="83426" y="103784"/>
                  </a:lnTo>
                  <a:lnTo>
                    <a:pt x="112522" y="87134"/>
                  </a:lnTo>
                  <a:lnTo>
                    <a:pt x="149199" y="44996"/>
                  </a:lnTo>
                  <a:close/>
                </a:path>
                <a:path w="928370" h="138429">
                  <a:moveTo>
                    <a:pt x="221221" y="33553"/>
                  </a:moveTo>
                  <a:lnTo>
                    <a:pt x="172415" y="13703"/>
                  </a:lnTo>
                  <a:lnTo>
                    <a:pt x="122491" y="533"/>
                  </a:lnTo>
                  <a:lnTo>
                    <a:pt x="70459" y="0"/>
                  </a:lnTo>
                  <a:lnTo>
                    <a:pt x="15303" y="18046"/>
                  </a:lnTo>
                  <a:lnTo>
                    <a:pt x="221221" y="33553"/>
                  </a:lnTo>
                  <a:close/>
                </a:path>
                <a:path w="928370" h="138429">
                  <a:moveTo>
                    <a:pt x="340423" y="117411"/>
                  </a:moveTo>
                  <a:lnTo>
                    <a:pt x="300405" y="98755"/>
                  </a:lnTo>
                  <a:lnTo>
                    <a:pt x="259651" y="91884"/>
                  </a:lnTo>
                  <a:lnTo>
                    <a:pt x="218147" y="98044"/>
                  </a:lnTo>
                  <a:lnTo>
                    <a:pt x="175895" y="118516"/>
                  </a:lnTo>
                  <a:lnTo>
                    <a:pt x="339039" y="138201"/>
                  </a:lnTo>
                  <a:lnTo>
                    <a:pt x="340423" y="117411"/>
                  </a:lnTo>
                  <a:close/>
                </a:path>
                <a:path w="928370" h="138429">
                  <a:moveTo>
                    <a:pt x="725424" y="56908"/>
                  </a:moveTo>
                  <a:lnTo>
                    <a:pt x="724750" y="42849"/>
                  </a:lnTo>
                  <a:lnTo>
                    <a:pt x="585736" y="43548"/>
                  </a:lnTo>
                  <a:lnTo>
                    <a:pt x="539407" y="44246"/>
                  </a:lnTo>
                  <a:lnTo>
                    <a:pt x="493115" y="45554"/>
                  </a:lnTo>
                  <a:lnTo>
                    <a:pt x="484403" y="48437"/>
                  </a:lnTo>
                  <a:lnTo>
                    <a:pt x="475830" y="55054"/>
                  </a:lnTo>
                  <a:lnTo>
                    <a:pt x="467321" y="63246"/>
                  </a:lnTo>
                  <a:lnTo>
                    <a:pt x="458787" y="70866"/>
                  </a:lnTo>
                  <a:lnTo>
                    <a:pt x="467487" y="81038"/>
                  </a:lnTo>
                  <a:lnTo>
                    <a:pt x="725424" y="56908"/>
                  </a:lnTo>
                  <a:close/>
                </a:path>
                <a:path w="928370" h="138429">
                  <a:moveTo>
                    <a:pt x="928268" y="31559"/>
                  </a:moveTo>
                  <a:lnTo>
                    <a:pt x="927239" y="23304"/>
                  </a:lnTo>
                  <a:lnTo>
                    <a:pt x="776287" y="29159"/>
                  </a:lnTo>
                  <a:lnTo>
                    <a:pt x="777849" y="54673"/>
                  </a:lnTo>
                  <a:lnTo>
                    <a:pt x="928268" y="31559"/>
                  </a:lnTo>
                  <a:close/>
                </a:path>
              </a:pathLst>
            </a:custGeom>
            <a:solidFill>
              <a:srgbClr val="EC1B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0"/>
              <a:ext cx="12193193" cy="171444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751" y="5535170"/>
              <a:ext cx="3241654" cy="121920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45402" y="5657138"/>
              <a:ext cx="2778302" cy="84809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066400" y="5941255"/>
              <a:ext cx="3560126" cy="63997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277023" y="5984491"/>
              <a:ext cx="3916170" cy="67568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0" y="7567"/>
              <a:ext cx="11676141" cy="161290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2066175" y="1063624"/>
              <a:ext cx="127635" cy="27940"/>
            </a:xfrm>
            <a:custGeom>
              <a:avLst/>
              <a:gdLst/>
              <a:ahLst/>
              <a:cxnLst/>
              <a:rect l="l" t="t" r="r" b="b"/>
              <a:pathLst>
                <a:path w="127634" h="27940">
                  <a:moveTo>
                    <a:pt x="127019" y="0"/>
                  </a:moveTo>
                  <a:lnTo>
                    <a:pt x="139" y="8838"/>
                  </a:lnTo>
                  <a:lnTo>
                    <a:pt x="0" y="25767"/>
                  </a:lnTo>
                  <a:lnTo>
                    <a:pt x="127019" y="27517"/>
                  </a:lnTo>
                  <a:lnTo>
                    <a:pt x="127019" y="0"/>
                  </a:lnTo>
                  <a:close/>
                </a:path>
              </a:pathLst>
            </a:custGeom>
            <a:solidFill>
              <a:srgbClr val="A94A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412010" y="418029"/>
            <a:ext cx="44799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Helvetica"/>
                <a:cs typeface="Helvetica"/>
              </a:rPr>
              <a:t>UAL</a:t>
            </a:r>
            <a:r>
              <a:rPr sz="1800" b="1" spc="-5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dirty="0">
                <a:solidFill>
                  <a:srgbClr val="FFFFFF"/>
                </a:solidFill>
                <a:latin typeface="Helvetica"/>
                <a:cs typeface="Helvetica"/>
              </a:rPr>
              <a:t>Level</a:t>
            </a:r>
            <a:r>
              <a:rPr sz="1800" b="1" spc="-15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dirty="0">
                <a:solidFill>
                  <a:srgbClr val="FFFFFF"/>
                </a:solidFill>
                <a:latin typeface="Helvetica"/>
                <a:cs typeface="Helvetica"/>
              </a:rPr>
              <a:t>3</a:t>
            </a:r>
            <a:r>
              <a:rPr sz="1800" b="1" spc="-2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Helvetica"/>
                <a:cs typeface="Helvetica"/>
              </a:rPr>
              <a:t>Diploma</a:t>
            </a:r>
            <a:r>
              <a:rPr sz="1800" b="1" spc="-2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dirty="0">
                <a:solidFill>
                  <a:srgbClr val="FFFFFF"/>
                </a:solidFill>
                <a:latin typeface="Helvetica"/>
                <a:cs typeface="Helvetica"/>
              </a:rPr>
              <a:t>/</a:t>
            </a:r>
            <a:r>
              <a:rPr sz="1800" b="1" spc="-15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dirty="0">
                <a:solidFill>
                  <a:srgbClr val="FFFFFF"/>
                </a:solidFill>
                <a:latin typeface="Helvetica"/>
                <a:cs typeface="Helvetica"/>
              </a:rPr>
              <a:t>Extended</a:t>
            </a:r>
            <a:r>
              <a:rPr sz="1800" b="1" spc="-1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Helvetica"/>
                <a:cs typeface="Helvetica"/>
              </a:rPr>
              <a:t>Diploma</a:t>
            </a:r>
            <a:endParaRPr sz="1800">
              <a:latin typeface="Helvetica"/>
              <a:cs typeface="Helvetica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412010" y="621229"/>
            <a:ext cx="273431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Art</a:t>
            </a:r>
            <a:r>
              <a:rPr spc="-50" dirty="0"/>
              <a:t> </a:t>
            </a:r>
            <a:r>
              <a:rPr spc="-5" dirty="0"/>
              <a:t>and</a:t>
            </a:r>
            <a:r>
              <a:rPr spc="-45" dirty="0"/>
              <a:t> </a:t>
            </a:r>
            <a:r>
              <a:rPr spc="-5" dirty="0"/>
              <a:t>Design</a:t>
            </a:r>
          </a:p>
        </p:txBody>
      </p:sp>
      <p:grpSp>
        <p:nvGrpSpPr>
          <p:cNvPr id="17" name="object 17"/>
          <p:cNvGrpSpPr/>
          <p:nvPr/>
        </p:nvGrpSpPr>
        <p:grpSpPr>
          <a:xfrm>
            <a:off x="0" y="53503"/>
            <a:ext cx="12193270" cy="6438265"/>
            <a:chOff x="0" y="53503"/>
            <a:chExt cx="12193270" cy="6438265"/>
          </a:xfrm>
        </p:grpSpPr>
        <p:sp>
          <p:nvSpPr>
            <p:cNvPr id="18" name="object 18"/>
            <p:cNvSpPr/>
            <p:nvPr/>
          </p:nvSpPr>
          <p:spPr>
            <a:xfrm>
              <a:off x="11709908" y="693419"/>
              <a:ext cx="97155" cy="314960"/>
            </a:xfrm>
            <a:custGeom>
              <a:avLst/>
              <a:gdLst/>
              <a:ahLst/>
              <a:cxnLst/>
              <a:rect l="l" t="t" r="r" b="b"/>
              <a:pathLst>
                <a:path w="97154" h="314959">
                  <a:moveTo>
                    <a:pt x="97155" y="219392"/>
                  </a:moveTo>
                  <a:lnTo>
                    <a:pt x="0" y="219392"/>
                  </a:lnTo>
                  <a:lnTo>
                    <a:pt x="0" y="314921"/>
                  </a:lnTo>
                  <a:lnTo>
                    <a:pt x="90843" y="314896"/>
                  </a:lnTo>
                  <a:lnTo>
                    <a:pt x="97155" y="314566"/>
                  </a:lnTo>
                  <a:lnTo>
                    <a:pt x="97155" y="219392"/>
                  </a:lnTo>
                  <a:close/>
                </a:path>
                <a:path w="97154" h="314959">
                  <a:moveTo>
                    <a:pt x="97155" y="0"/>
                  </a:moveTo>
                  <a:lnTo>
                    <a:pt x="0" y="0"/>
                  </a:lnTo>
                  <a:lnTo>
                    <a:pt x="0" y="95161"/>
                  </a:lnTo>
                  <a:lnTo>
                    <a:pt x="97155" y="95161"/>
                  </a:lnTo>
                  <a:lnTo>
                    <a:pt x="971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0" y="290651"/>
              <a:ext cx="12193270" cy="12700"/>
            </a:xfrm>
            <a:custGeom>
              <a:avLst/>
              <a:gdLst/>
              <a:ahLst/>
              <a:cxnLst/>
              <a:rect l="l" t="t" r="r" b="b"/>
              <a:pathLst>
                <a:path w="12193270" h="12700">
                  <a:moveTo>
                    <a:pt x="12169750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12169750" y="12700"/>
                  </a:lnTo>
                  <a:lnTo>
                    <a:pt x="12169750" y="0"/>
                  </a:lnTo>
                  <a:close/>
                </a:path>
                <a:path w="12193270" h="12700">
                  <a:moveTo>
                    <a:pt x="12193194" y="0"/>
                  </a:moveTo>
                  <a:lnTo>
                    <a:pt x="12190298" y="0"/>
                  </a:lnTo>
                  <a:lnTo>
                    <a:pt x="12190298" y="12700"/>
                  </a:lnTo>
                  <a:lnTo>
                    <a:pt x="12193194" y="12700"/>
                  </a:lnTo>
                  <a:lnTo>
                    <a:pt x="121931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0" y="1208861"/>
              <a:ext cx="12193270" cy="12700"/>
            </a:xfrm>
            <a:custGeom>
              <a:avLst/>
              <a:gdLst/>
              <a:ahLst/>
              <a:cxnLst/>
              <a:rect l="l" t="t" r="r" b="b"/>
              <a:pathLst>
                <a:path w="12193270" h="12700">
                  <a:moveTo>
                    <a:pt x="12169750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12169750" y="12700"/>
                  </a:lnTo>
                  <a:lnTo>
                    <a:pt x="12169750" y="0"/>
                  </a:lnTo>
                  <a:close/>
                </a:path>
                <a:path w="12193270" h="12700">
                  <a:moveTo>
                    <a:pt x="12193194" y="0"/>
                  </a:moveTo>
                  <a:lnTo>
                    <a:pt x="12190298" y="0"/>
                  </a:lnTo>
                  <a:lnTo>
                    <a:pt x="12190298" y="12700"/>
                  </a:lnTo>
                  <a:lnTo>
                    <a:pt x="12193194" y="12700"/>
                  </a:lnTo>
                  <a:lnTo>
                    <a:pt x="12193194" y="0"/>
                  </a:lnTo>
                  <a:close/>
                </a:path>
              </a:pathLst>
            </a:custGeom>
            <a:solidFill>
              <a:srgbClr val="B3D2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299393" y="6067622"/>
              <a:ext cx="424180" cy="424180"/>
            </a:xfrm>
            <a:custGeom>
              <a:avLst/>
              <a:gdLst/>
              <a:ahLst/>
              <a:cxnLst/>
              <a:rect l="l" t="t" r="r" b="b"/>
              <a:pathLst>
                <a:path w="424179" h="424179">
                  <a:moveTo>
                    <a:pt x="211810" y="0"/>
                  </a:moveTo>
                  <a:lnTo>
                    <a:pt x="163244" y="5594"/>
                  </a:lnTo>
                  <a:lnTo>
                    <a:pt x="118661" y="21528"/>
                  </a:lnTo>
                  <a:lnTo>
                    <a:pt x="79333" y="46532"/>
                  </a:lnTo>
                  <a:lnTo>
                    <a:pt x="46532" y="79333"/>
                  </a:lnTo>
                  <a:lnTo>
                    <a:pt x="21528" y="118661"/>
                  </a:lnTo>
                  <a:lnTo>
                    <a:pt x="5594" y="163244"/>
                  </a:lnTo>
                  <a:lnTo>
                    <a:pt x="0" y="211810"/>
                  </a:lnTo>
                  <a:lnTo>
                    <a:pt x="5594" y="260376"/>
                  </a:lnTo>
                  <a:lnTo>
                    <a:pt x="21528" y="304959"/>
                  </a:lnTo>
                  <a:lnTo>
                    <a:pt x="46532" y="344287"/>
                  </a:lnTo>
                  <a:lnTo>
                    <a:pt x="79333" y="377088"/>
                  </a:lnTo>
                  <a:lnTo>
                    <a:pt x="118661" y="402092"/>
                  </a:lnTo>
                  <a:lnTo>
                    <a:pt x="163244" y="418027"/>
                  </a:lnTo>
                  <a:lnTo>
                    <a:pt x="211810" y="423621"/>
                  </a:lnTo>
                  <a:lnTo>
                    <a:pt x="260376" y="418027"/>
                  </a:lnTo>
                  <a:lnTo>
                    <a:pt x="304959" y="402092"/>
                  </a:lnTo>
                  <a:lnTo>
                    <a:pt x="344287" y="377088"/>
                  </a:lnTo>
                  <a:lnTo>
                    <a:pt x="377088" y="344287"/>
                  </a:lnTo>
                  <a:lnTo>
                    <a:pt x="402092" y="304959"/>
                  </a:lnTo>
                  <a:lnTo>
                    <a:pt x="418027" y="260376"/>
                  </a:lnTo>
                  <a:lnTo>
                    <a:pt x="423621" y="211810"/>
                  </a:lnTo>
                  <a:lnTo>
                    <a:pt x="418027" y="163244"/>
                  </a:lnTo>
                  <a:lnTo>
                    <a:pt x="402092" y="118661"/>
                  </a:lnTo>
                  <a:lnTo>
                    <a:pt x="377088" y="79333"/>
                  </a:lnTo>
                  <a:lnTo>
                    <a:pt x="344287" y="46532"/>
                  </a:lnTo>
                  <a:lnTo>
                    <a:pt x="304959" y="21528"/>
                  </a:lnTo>
                  <a:lnTo>
                    <a:pt x="260376" y="5594"/>
                  </a:lnTo>
                  <a:lnTo>
                    <a:pt x="211810" y="0"/>
                  </a:lnTo>
                  <a:close/>
                </a:path>
              </a:pathLst>
            </a:custGeom>
            <a:solidFill>
              <a:srgbClr val="1A75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409092" y="6126263"/>
              <a:ext cx="238023" cy="238150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5024463" y="280034"/>
              <a:ext cx="1224280" cy="760730"/>
            </a:xfrm>
            <a:custGeom>
              <a:avLst/>
              <a:gdLst/>
              <a:ahLst/>
              <a:cxnLst/>
              <a:rect l="l" t="t" r="r" b="b"/>
              <a:pathLst>
                <a:path w="1224280" h="760730">
                  <a:moveTo>
                    <a:pt x="383768" y="565251"/>
                  </a:moveTo>
                  <a:lnTo>
                    <a:pt x="363778" y="499973"/>
                  </a:lnTo>
                  <a:lnTo>
                    <a:pt x="333679" y="473583"/>
                  </a:lnTo>
                  <a:lnTo>
                    <a:pt x="284873" y="448995"/>
                  </a:lnTo>
                  <a:lnTo>
                    <a:pt x="217347" y="426199"/>
                  </a:lnTo>
                  <a:lnTo>
                    <a:pt x="159258" y="420420"/>
                  </a:lnTo>
                  <a:lnTo>
                    <a:pt x="117017" y="405472"/>
                  </a:lnTo>
                  <a:lnTo>
                    <a:pt x="90614" y="381342"/>
                  </a:lnTo>
                  <a:lnTo>
                    <a:pt x="80035" y="348043"/>
                  </a:lnTo>
                  <a:lnTo>
                    <a:pt x="93941" y="316915"/>
                  </a:lnTo>
                  <a:lnTo>
                    <a:pt x="111340" y="294157"/>
                  </a:lnTo>
                  <a:lnTo>
                    <a:pt x="132219" y="279781"/>
                  </a:lnTo>
                  <a:lnTo>
                    <a:pt x="156603" y="273761"/>
                  </a:lnTo>
                  <a:lnTo>
                    <a:pt x="181330" y="272034"/>
                  </a:lnTo>
                  <a:lnTo>
                    <a:pt x="245694" y="292785"/>
                  </a:lnTo>
                  <a:lnTo>
                    <a:pt x="260934" y="321881"/>
                  </a:lnTo>
                  <a:lnTo>
                    <a:pt x="275120" y="342430"/>
                  </a:lnTo>
                  <a:lnTo>
                    <a:pt x="288251" y="354431"/>
                  </a:lnTo>
                  <a:lnTo>
                    <a:pt x="300342" y="357886"/>
                  </a:lnTo>
                  <a:lnTo>
                    <a:pt x="348018" y="323303"/>
                  </a:lnTo>
                  <a:lnTo>
                    <a:pt x="316191" y="267843"/>
                  </a:lnTo>
                  <a:lnTo>
                    <a:pt x="280123" y="229171"/>
                  </a:lnTo>
                  <a:lnTo>
                    <a:pt x="239814" y="207264"/>
                  </a:lnTo>
                  <a:lnTo>
                    <a:pt x="195275" y="202133"/>
                  </a:lnTo>
                  <a:lnTo>
                    <a:pt x="189293" y="202552"/>
                  </a:lnTo>
                  <a:lnTo>
                    <a:pt x="128409" y="211569"/>
                  </a:lnTo>
                  <a:lnTo>
                    <a:pt x="79463" y="229273"/>
                  </a:lnTo>
                  <a:lnTo>
                    <a:pt x="42430" y="255663"/>
                  </a:lnTo>
                  <a:lnTo>
                    <a:pt x="17335" y="290753"/>
                  </a:lnTo>
                  <a:lnTo>
                    <a:pt x="4152" y="334518"/>
                  </a:lnTo>
                  <a:lnTo>
                    <a:pt x="7213" y="378383"/>
                  </a:lnTo>
                  <a:lnTo>
                    <a:pt x="13652" y="384352"/>
                  </a:lnTo>
                  <a:lnTo>
                    <a:pt x="22529" y="410908"/>
                  </a:lnTo>
                  <a:lnTo>
                    <a:pt x="38214" y="437629"/>
                  </a:lnTo>
                  <a:lnTo>
                    <a:pt x="60744" y="464540"/>
                  </a:lnTo>
                  <a:lnTo>
                    <a:pt x="90081" y="491617"/>
                  </a:lnTo>
                  <a:lnTo>
                    <a:pt x="109321" y="491070"/>
                  </a:lnTo>
                  <a:lnTo>
                    <a:pt x="123202" y="492506"/>
                  </a:lnTo>
                  <a:lnTo>
                    <a:pt x="131711" y="495922"/>
                  </a:lnTo>
                  <a:lnTo>
                    <a:pt x="134848" y="501307"/>
                  </a:lnTo>
                  <a:lnTo>
                    <a:pt x="206908" y="511429"/>
                  </a:lnTo>
                  <a:lnTo>
                    <a:pt x="258927" y="526402"/>
                  </a:lnTo>
                  <a:lnTo>
                    <a:pt x="290893" y="546227"/>
                  </a:lnTo>
                  <a:lnTo>
                    <a:pt x="302818" y="570915"/>
                  </a:lnTo>
                  <a:lnTo>
                    <a:pt x="299110" y="613156"/>
                  </a:lnTo>
                  <a:lnTo>
                    <a:pt x="281432" y="646150"/>
                  </a:lnTo>
                  <a:lnTo>
                    <a:pt x="249770" y="669912"/>
                  </a:lnTo>
                  <a:lnTo>
                    <a:pt x="204152" y="684415"/>
                  </a:lnTo>
                  <a:lnTo>
                    <a:pt x="187083" y="683260"/>
                  </a:lnTo>
                  <a:lnTo>
                    <a:pt x="167411" y="677570"/>
                  </a:lnTo>
                  <a:lnTo>
                    <a:pt x="145097" y="667372"/>
                  </a:lnTo>
                  <a:lnTo>
                    <a:pt x="120180" y="652627"/>
                  </a:lnTo>
                  <a:lnTo>
                    <a:pt x="96316" y="618693"/>
                  </a:lnTo>
                  <a:lnTo>
                    <a:pt x="77038" y="594614"/>
                  </a:lnTo>
                  <a:lnTo>
                    <a:pt x="62369" y="580390"/>
                  </a:lnTo>
                  <a:lnTo>
                    <a:pt x="52298" y="576008"/>
                  </a:lnTo>
                  <a:lnTo>
                    <a:pt x="30581" y="591134"/>
                  </a:lnTo>
                  <a:lnTo>
                    <a:pt x="14630" y="606196"/>
                  </a:lnTo>
                  <a:lnTo>
                    <a:pt x="4432" y="621207"/>
                  </a:lnTo>
                  <a:lnTo>
                    <a:pt x="0" y="636168"/>
                  </a:lnTo>
                  <a:lnTo>
                    <a:pt x="6375" y="635723"/>
                  </a:lnTo>
                  <a:lnTo>
                    <a:pt x="47942" y="682307"/>
                  </a:lnTo>
                  <a:lnTo>
                    <a:pt x="87160" y="718058"/>
                  </a:lnTo>
                  <a:lnTo>
                    <a:pt x="124002" y="742962"/>
                  </a:lnTo>
                  <a:lnTo>
                    <a:pt x="158496" y="757047"/>
                  </a:lnTo>
                  <a:lnTo>
                    <a:pt x="190627" y="760298"/>
                  </a:lnTo>
                  <a:lnTo>
                    <a:pt x="221310" y="752144"/>
                  </a:lnTo>
                  <a:lnTo>
                    <a:pt x="246849" y="756361"/>
                  </a:lnTo>
                  <a:lnTo>
                    <a:pt x="296926" y="729678"/>
                  </a:lnTo>
                  <a:lnTo>
                    <a:pt x="335318" y="701001"/>
                  </a:lnTo>
                  <a:lnTo>
                    <a:pt x="362026" y="670369"/>
                  </a:lnTo>
                  <a:lnTo>
                    <a:pt x="380415" y="603161"/>
                  </a:lnTo>
                  <a:lnTo>
                    <a:pt x="372719" y="584860"/>
                  </a:lnTo>
                  <a:lnTo>
                    <a:pt x="383768" y="565251"/>
                  </a:lnTo>
                  <a:close/>
                </a:path>
                <a:path w="1224280" h="760730">
                  <a:moveTo>
                    <a:pt x="727392" y="687908"/>
                  </a:moveTo>
                  <a:lnTo>
                    <a:pt x="725068" y="677659"/>
                  </a:lnTo>
                  <a:lnTo>
                    <a:pt x="719175" y="673646"/>
                  </a:lnTo>
                  <a:lnTo>
                    <a:pt x="708926" y="675970"/>
                  </a:lnTo>
                  <a:lnTo>
                    <a:pt x="718299" y="695363"/>
                  </a:lnTo>
                  <a:lnTo>
                    <a:pt x="721626" y="697128"/>
                  </a:lnTo>
                  <a:lnTo>
                    <a:pt x="727392" y="687908"/>
                  </a:lnTo>
                  <a:close/>
                </a:path>
                <a:path w="1224280" h="760730">
                  <a:moveTo>
                    <a:pt x="727710" y="39065"/>
                  </a:moveTo>
                  <a:lnTo>
                    <a:pt x="718070" y="27597"/>
                  </a:lnTo>
                  <a:lnTo>
                    <a:pt x="713714" y="22415"/>
                  </a:lnTo>
                  <a:lnTo>
                    <a:pt x="702183" y="40855"/>
                  </a:lnTo>
                  <a:lnTo>
                    <a:pt x="714082" y="27597"/>
                  </a:lnTo>
                  <a:lnTo>
                    <a:pt x="727710" y="39065"/>
                  </a:lnTo>
                  <a:close/>
                </a:path>
                <a:path w="1224280" h="760730">
                  <a:moveTo>
                    <a:pt x="736193" y="0"/>
                  </a:moveTo>
                  <a:lnTo>
                    <a:pt x="721436" y="1041"/>
                  </a:lnTo>
                  <a:lnTo>
                    <a:pt x="722604" y="17792"/>
                  </a:lnTo>
                  <a:lnTo>
                    <a:pt x="726592" y="17513"/>
                  </a:lnTo>
                  <a:lnTo>
                    <a:pt x="736193" y="0"/>
                  </a:lnTo>
                  <a:close/>
                </a:path>
                <a:path w="1224280" h="760730">
                  <a:moveTo>
                    <a:pt x="772833" y="220256"/>
                  </a:moveTo>
                  <a:lnTo>
                    <a:pt x="772388" y="213880"/>
                  </a:lnTo>
                  <a:lnTo>
                    <a:pt x="770382" y="205117"/>
                  </a:lnTo>
                  <a:lnTo>
                    <a:pt x="768299" y="195973"/>
                  </a:lnTo>
                  <a:lnTo>
                    <a:pt x="760882" y="184302"/>
                  </a:lnTo>
                  <a:lnTo>
                    <a:pt x="760158" y="183172"/>
                  </a:lnTo>
                  <a:lnTo>
                    <a:pt x="760158" y="205117"/>
                  </a:lnTo>
                  <a:lnTo>
                    <a:pt x="751751" y="222529"/>
                  </a:lnTo>
                  <a:lnTo>
                    <a:pt x="746175" y="222923"/>
                  </a:lnTo>
                  <a:lnTo>
                    <a:pt x="754570" y="205511"/>
                  </a:lnTo>
                  <a:lnTo>
                    <a:pt x="760158" y="205117"/>
                  </a:lnTo>
                  <a:lnTo>
                    <a:pt x="760158" y="183172"/>
                  </a:lnTo>
                  <a:lnTo>
                    <a:pt x="758761" y="180962"/>
                  </a:lnTo>
                  <a:lnTo>
                    <a:pt x="743762" y="168833"/>
                  </a:lnTo>
                  <a:lnTo>
                    <a:pt x="723315" y="159600"/>
                  </a:lnTo>
                  <a:lnTo>
                    <a:pt x="717778" y="166395"/>
                  </a:lnTo>
                  <a:lnTo>
                    <a:pt x="461746" y="184302"/>
                  </a:lnTo>
                  <a:lnTo>
                    <a:pt x="416509" y="194119"/>
                  </a:lnTo>
                  <a:lnTo>
                    <a:pt x="401891" y="239788"/>
                  </a:lnTo>
                  <a:lnTo>
                    <a:pt x="409333" y="250151"/>
                  </a:lnTo>
                  <a:lnTo>
                    <a:pt x="418439" y="258559"/>
                  </a:lnTo>
                  <a:lnTo>
                    <a:pt x="429209" y="264998"/>
                  </a:lnTo>
                  <a:lnTo>
                    <a:pt x="441655" y="269468"/>
                  </a:lnTo>
                  <a:lnTo>
                    <a:pt x="479437" y="254000"/>
                  </a:lnTo>
                  <a:lnTo>
                    <a:pt x="479882" y="260375"/>
                  </a:lnTo>
                  <a:lnTo>
                    <a:pt x="495338" y="254000"/>
                  </a:lnTo>
                  <a:lnTo>
                    <a:pt x="498576" y="252666"/>
                  </a:lnTo>
                  <a:lnTo>
                    <a:pt x="550075" y="255473"/>
                  </a:lnTo>
                  <a:lnTo>
                    <a:pt x="546341" y="293814"/>
                  </a:lnTo>
                  <a:lnTo>
                    <a:pt x="560019" y="306070"/>
                  </a:lnTo>
                  <a:lnTo>
                    <a:pt x="553059" y="389915"/>
                  </a:lnTo>
                  <a:lnTo>
                    <a:pt x="554431" y="409448"/>
                  </a:lnTo>
                  <a:lnTo>
                    <a:pt x="569836" y="446455"/>
                  </a:lnTo>
                  <a:lnTo>
                    <a:pt x="563905" y="453275"/>
                  </a:lnTo>
                  <a:lnTo>
                    <a:pt x="576008" y="626364"/>
                  </a:lnTo>
                  <a:lnTo>
                    <a:pt x="574090" y="690613"/>
                  </a:lnTo>
                  <a:lnTo>
                    <a:pt x="580466" y="690168"/>
                  </a:lnTo>
                  <a:lnTo>
                    <a:pt x="584149" y="708418"/>
                  </a:lnTo>
                  <a:lnTo>
                    <a:pt x="592340" y="722503"/>
                  </a:lnTo>
                  <a:lnTo>
                    <a:pt x="605053" y="732409"/>
                  </a:lnTo>
                  <a:lnTo>
                    <a:pt x="622300" y="738136"/>
                  </a:lnTo>
                  <a:lnTo>
                    <a:pt x="671982" y="709409"/>
                  </a:lnTo>
                  <a:lnTo>
                    <a:pt x="666711" y="690168"/>
                  </a:lnTo>
                  <a:lnTo>
                    <a:pt x="663371" y="677964"/>
                  </a:lnTo>
                  <a:lnTo>
                    <a:pt x="658825" y="612952"/>
                  </a:lnTo>
                  <a:lnTo>
                    <a:pt x="657783" y="598182"/>
                  </a:lnTo>
                  <a:lnTo>
                    <a:pt x="637882" y="313461"/>
                  </a:lnTo>
                  <a:lnTo>
                    <a:pt x="627481" y="252666"/>
                  </a:lnTo>
                  <a:lnTo>
                    <a:pt x="627049" y="250088"/>
                  </a:lnTo>
                  <a:lnTo>
                    <a:pt x="645744" y="242379"/>
                  </a:lnTo>
                  <a:lnTo>
                    <a:pt x="652170" y="248335"/>
                  </a:lnTo>
                  <a:lnTo>
                    <a:pt x="735520" y="242506"/>
                  </a:lnTo>
                  <a:lnTo>
                    <a:pt x="742353" y="248437"/>
                  </a:lnTo>
                  <a:lnTo>
                    <a:pt x="748766" y="242506"/>
                  </a:lnTo>
                  <a:lnTo>
                    <a:pt x="748906" y="242379"/>
                  </a:lnTo>
                  <a:lnTo>
                    <a:pt x="769937" y="222923"/>
                  </a:lnTo>
                  <a:lnTo>
                    <a:pt x="772833" y="220256"/>
                  </a:lnTo>
                  <a:close/>
                </a:path>
                <a:path w="1224280" h="760730">
                  <a:moveTo>
                    <a:pt x="781735" y="634022"/>
                  </a:moveTo>
                  <a:lnTo>
                    <a:pt x="773125" y="619785"/>
                  </a:lnTo>
                  <a:lnTo>
                    <a:pt x="770191" y="617994"/>
                  </a:lnTo>
                  <a:lnTo>
                    <a:pt x="766229" y="624268"/>
                  </a:lnTo>
                  <a:lnTo>
                    <a:pt x="768540" y="634542"/>
                  </a:lnTo>
                  <a:lnTo>
                    <a:pt x="777760" y="640295"/>
                  </a:lnTo>
                  <a:lnTo>
                    <a:pt x="781735" y="634022"/>
                  </a:lnTo>
                  <a:close/>
                </a:path>
                <a:path w="1224280" h="760730">
                  <a:moveTo>
                    <a:pt x="802436" y="59093"/>
                  </a:moveTo>
                  <a:lnTo>
                    <a:pt x="801979" y="52552"/>
                  </a:lnTo>
                  <a:lnTo>
                    <a:pt x="801357" y="43535"/>
                  </a:lnTo>
                  <a:lnTo>
                    <a:pt x="797953" y="52197"/>
                  </a:lnTo>
                  <a:lnTo>
                    <a:pt x="792772" y="52552"/>
                  </a:lnTo>
                  <a:lnTo>
                    <a:pt x="787793" y="44488"/>
                  </a:lnTo>
                  <a:lnTo>
                    <a:pt x="782612" y="44843"/>
                  </a:lnTo>
                  <a:lnTo>
                    <a:pt x="789470" y="68414"/>
                  </a:lnTo>
                  <a:lnTo>
                    <a:pt x="802436" y="59093"/>
                  </a:lnTo>
                  <a:close/>
                </a:path>
                <a:path w="1224280" h="760730">
                  <a:moveTo>
                    <a:pt x="843216" y="651624"/>
                  </a:moveTo>
                  <a:lnTo>
                    <a:pt x="841070" y="645896"/>
                  </a:lnTo>
                  <a:lnTo>
                    <a:pt x="834872" y="637514"/>
                  </a:lnTo>
                  <a:lnTo>
                    <a:pt x="829754" y="638683"/>
                  </a:lnTo>
                  <a:lnTo>
                    <a:pt x="827951" y="641604"/>
                  </a:lnTo>
                  <a:lnTo>
                    <a:pt x="829106" y="646734"/>
                  </a:lnTo>
                  <a:lnTo>
                    <a:pt x="841286" y="654697"/>
                  </a:lnTo>
                  <a:lnTo>
                    <a:pt x="843216" y="651624"/>
                  </a:lnTo>
                  <a:close/>
                </a:path>
                <a:path w="1224280" h="760730">
                  <a:moveTo>
                    <a:pt x="1223937" y="550583"/>
                  </a:moveTo>
                  <a:lnTo>
                    <a:pt x="1197305" y="169735"/>
                  </a:lnTo>
                  <a:lnTo>
                    <a:pt x="1203236" y="162902"/>
                  </a:lnTo>
                  <a:lnTo>
                    <a:pt x="1190561" y="147142"/>
                  </a:lnTo>
                  <a:lnTo>
                    <a:pt x="1179512" y="136017"/>
                  </a:lnTo>
                  <a:lnTo>
                    <a:pt x="1170101" y="129540"/>
                  </a:lnTo>
                  <a:lnTo>
                    <a:pt x="1162304" y="127698"/>
                  </a:lnTo>
                  <a:lnTo>
                    <a:pt x="1150277" y="130149"/>
                  </a:lnTo>
                  <a:lnTo>
                    <a:pt x="1138123" y="135801"/>
                  </a:lnTo>
                  <a:lnTo>
                    <a:pt x="1125842" y="144678"/>
                  </a:lnTo>
                  <a:lnTo>
                    <a:pt x="1113447" y="156768"/>
                  </a:lnTo>
                  <a:lnTo>
                    <a:pt x="1122921" y="200583"/>
                  </a:lnTo>
                  <a:lnTo>
                    <a:pt x="1124699" y="226110"/>
                  </a:lnTo>
                  <a:lnTo>
                    <a:pt x="1132065" y="423164"/>
                  </a:lnTo>
                  <a:lnTo>
                    <a:pt x="1146594" y="447395"/>
                  </a:lnTo>
                  <a:lnTo>
                    <a:pt x="1140650" y="454215"/>
                  </a:lnTo>
                  <a:lnTo>
                    <a:pt x="1143330" y="492506"/>
                  </a:lnTo>
                  <a:lnTo>
                    <a:pt x="1144866" y="525894"/>
                  </a:lnTo>
                  <a:lnTo>
                    <a:pt x="1144130" y="549859"/>
                  </a:lnTo>
                  <a:lnTo>
                    <a:pt x="1141145" y="564426"/>
                  </a:lnTo>
                  <a:lnTo>
                    <a:pt x="1135888" y="569569"/>
                  </a:lnTo>
                  <a:lnTo>
                    <a:pt x="1131112" y="592175"/>
                  </a:lnTo>
                  <a:lnTo>
                    <a:pt x="1113231" y="609320"/>
                  </a:lnTo>
                  <a:lnTo>
                    <a:pt x="1082230" y="621030"/>
                  </a:lnTo>
                  <a:lnTo>
                    <a:pt x="1038136" y="627291"/>
                  </a:lnTo>
                  <a:lnTo>
                    <a:pt x="1003566" y="611835"/>
                  </a:lnTo>
                  <a:lnTo>
                    <a:pt x="978103" y="589622"/>
                  </a:lnTo>
                  <a:lnTo>
                    <a:pt x="961720" y="560654"/>
                  </a:lnTo>
                  <a:lnTo>
                    <a:pt x="954443" y="524941"/>
                  </a:lnTo>
                  <a:lnTo>
                    <a:pt x="950874" y="473900"/>
                  </a:lnTo>
                  <a:lnTo>
                    <a:pt x="944041" y="467956"/>
                  </a:lnTo>
                  <a:lnTo>
                    <a:pt x="955497" y="448322"/>
                  </a:lnTo>
                  <a:lnTo>
                    <a:pt x="940498" y="417322"/>
                  </a:lnTo>
                  <a:lnTo>
                    <a:pt x="951915" y="397281"/>
                  </a:lnTo>
                  <a:lnTo>
                    <a:pt x="936066" y="353898"/>
                  </a:lnTo>
                  <a:lnTo>
                    <a:pt x="941514" y="351523"/>
                  </a:lnTo>
                  <a:lnTo>
                    <a:pt x="945083" y="345262"/>
                  </a:lnTo>
                  <a:lnTo>
                    <a:pt x="946772" y="335127"/>
                  </a:lnTo>
                  <a:lnTo>
                    <a:pt x="946594" y="321119"/>
                  </a:lnTo>
                  <a:lnTo>
                    <a:pt x="936383" y="175145"/>
                  </a:lnTo>
                  <a:lnTo>
                    <a:pt x="928941" y="164617"/>
                  </a:lnTo>
                  <a:lnTo>
                    <a:pt x="918718" y="157454"/>
                  </a:lnTo>
                  <a:lnTo>
                    <a:pt x="905725" y="153631"/>
                  </a:lnTo>
                  <a:lnTo>
                    <a:pt x="889965" y="153149"/>
                  </a:lnTo>
                  <a:lnTo>
                    <a:pt x="883589" y="153593"/>
                  </a:lnTo>
                  <a:lnTo>
                    <a:pt x="867651" y="156692"/>
                  </a:lnTo>
                  <a:lnTo>
                    <a:pt x="855319" y="163487"/>
                  </a:lnTo>
                  <a:lnTo>
                    <a:pt x="846620" y="173990"/>
                  </a:lnTo>
                  <a:lnTo>
                    <a:pt x="841527" y="188201"/>
                  </a:lnTo>
                  <a:lnTo>
                    <a:pt x="847902" y="187756"/>
                  </a:lnTo>
                  <a:lnTo>
                    <a:pt x="843762" y="220103"/>
                  </a:lnTo>
                  <a:lnTo>
                    <a:pt x="844651" y="232867"/>
                  </a:lnTo>
                  <a:lnTo>
                    <a:pt x="860056" y="269849"/>
                  </a:lnTo>
                  <a:lnTo>
                    <a:pt x="854125" y="276682"/>
                  </a:lnTo>
                  <a:lnTo>
                    <a:pt x="875423" y="581367"/>
                  </a:lnTo>
                  <a:lnTo>
                    <a:pt x="909586" y="617054"/>
                  </a:lnTo>
                  <a:lnTo>
                    <a:pt x="904938" y="636612"/>
                  </a:lnTo>
                  <a:lnTo>
                    <a:pt x="928992" y="668248"/>
                  </a:lnTo>
                  <a:lnTo>
                    <a:pt x="957961" y="690016"/>
                  </a:lnTo>
                  <a:lnTo>
                    <a:pt x="991857" y="701929"/>
                  </a:lnTo>
                  <a:lnTo>
                    <a:pt x="1030681" y="703973"/>
                  </a:lnTo>
                  <a:lnTo>
                    <a:pt x="1100467" y="699084"/>
                  </a:lnTo>
                  <a:lnTo>
                    <a:pt x="1143457" y="676998"/>
                  </a:lnTo>
                  <a:lnTo>
                    <a:pt x="1173861" y="656882"/>
                  </a:lnTo>
                  <a:lnTo>
                    <a:pt x="1191679" y="638759"/>
                  </a:lnTo>
                  <a:lnTo>
                    <a:pt x="1196911" y="622604"/>
                  </a:lnTo>
                  <a:lnTo>
                    <a:pt x="1223937" y="55058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327762" y="231550"/>
              <a:ext cx="1343945" cy="796293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7701937" y="120900"/>
              <a:ext cx="441325" cy="738505"/>
            </a:xfrm>
            <a:custGeom>
              <a:avLst/>
              <a:gdLst/>
              <a:ahLst/>
              <a:cxnLst/>
              <a:rect l="l" t="t" r="r" b="b"/>
              <a:pathLst>
                <a:path w="441325" h="738505">
                  <a:moveTo>
                    <a:pt x="264822" y="690168"/>
                  </a:moveTo>
                  <a:lnTo>
                    <a:pt x="178574" y="690168"/>
                  </a:lnTo>
                  <a:lnTo>
                    <a:pt x="182259" y="708420"/>
                  </a:lnTo>
                  <a:lnTo>
                    <a:pt x="190457" y="722501"/>
                  </a:lnTo>
                  <a:lnTo>
                    <a:pt x="203172" y="732408"/>
                  </a:lnTo>
                  <a:lnTo>
                    <a:pt x="220408" y="738136"/>
                  </a:lnTo>
                  <a:lnTo>
                    <a:pt x="270090" y="709409"/>
                  </a:lnTo>
                  <a:lnTo>
                    <a:pt x="264822" y="690168"/>
                  </a:lnTo>
                  <a:close/>
                </a:path>
                <a:path w="441325" h="738505">
                  <a:moveTo>
                    <a:pt x="317284" y="673646"/>
                  </a:moveTo>
                  <a:lnTo>
                    <a:pt x="307035" y="675970"/>
                  </a:lnTo>
                  <a:lnTo>
                    <a:pt x="316395" y="695363"/>
                  </a:lnTo>
                  <a:lnTo>
                    <a:pt x="319735" y="697128"/>
                  </a:lnTo>
                  <a:lnTo>
                    <a:pt x="325500" y="687908"/>
                  </a:lnTo>
                  <a:lnTo>
                    <a:pt x="323176" y="677659"/>
                  </a:lnTo>
                  <a:lnTo>
                    <a:pt x="317284" y="673646"/>
                  </a:lnTo>
                  <a:close/>
                </a:path>
                <a:path w="441325" h="738505">
                  <a:moveTo>
                    <a:pt x="225599" y="252666"/>
                  </a:moveTo>
                  <a:lnTo>
                    <a:pt x="96685" y="252666"/>
                  </a:lnTo>
                  <a:lnTo>
                    <a:pt x="148183" y="255473"/>
                  </a:lnTo>
                  <a:lnTo>
                    <a:pt x="144449" y="293814"/>
                  </a:lnTo>
                  <a:lnTo>
                    <a:pt x="158127" y="306069"/>
                  </a:lnTo>
                  <a:lnTo>
                    <a:pt x="151168" y="389915"/>
                  </a:lnTo>
                  <a:lnTo>
                    <a:pt x="152539" y="409447"/>
                  </a:lnTo>
                  <a:lnTo>
                    <a:pt x="167957" y="446455"/>
                  </a:lnTo>
                  <a:lnTo>
                    <a:pt x="162013" y="453275"/>
                  </a:lnTo>
                  <a:lnTo>
                    <a:pt x="174116" y="626363"/>
                  </a:lnTo>
                  <a:lnTo>
                    <a:pt x="172199" y="690613"/>
                  </a:lnTo>
                  <a:lnTo>
                    <a:pt x="178574" y="690168"/>
                  </a:lnTo>
                  <a:lnTo>
                    <a:pt x="264822" y="690168"/>
                  </a:lnTo>
                  <a:lnTo>
                    <a:pt x="261480" y="677964"/>
                  </a:lnTo>
                  <a:lnTo>
                    <a:pt x="256934" y="612952"/>
                  </a:lnTo>
                  <a:lnTo>
                    <a:pt x="222478" y="612952"/>
                  </a:lnTo>
                  <a:lnTo>
                    <a:pt x="220154" y="602703"/>
                  </a:lnTo>
                  <a:lnTo>
                    <a:pt x="222326" y="599338"/>
                  </a:lnTo>
                  <a:lnTo>
                    <a:pt x="227456" y="598182"/>
                  </a:lnTo>
                  <a:lnTo>
                    <a:pt x="255901" y="598182"/>
                  </a:lnTo>
                  <a:lnTo>
                    <a:pt x="235991" y="313461"/>
                  </a:lnTo>
                  <a:lnTo>
                    <a:pt x="225599" y="252666"/>
                  </a:lnTo>
                  <a:close/>
                </a:path>
                <a:path w="441325" h="738505">
                  <a:moveTo>
                    <a:pt x="368299" y="617994"/>
                  </a:moveTo>
                  <a:lnTo>
                    <a:pt x="364337" y="624268"/>
                  </a:lnTo>
                  <a:lnTo>
                    <a:pt x="366648" y="634542"/>
                  </a:lnTo>
                  <a:lnTo>
                    <a:pt x="375869" y="640295"/>
                  </a:lnTo>
                  <a:lnTo>
                    <a:pt x="379844" y="634022"/>
                  </a:lnTo>
                  <a:lnTo>
                    <a:pt x="371233" y="619785"/>
                  </a:lnTo>
                  <a:lnTo>
                    <a:pt x="368299" y="617994"/>
                  </a:lnTo>
                  <a:close/>
                </a:path>
                <a:path w="441325" h="738505">
                  <a:moveTo>
                    <a:pt x="227456" y="598182"/>
                  </a:moveTo>
                  <a:lnTo>
                    <a:pt x="222326" y="599338"/>
                  </a:lnTo>
                  <a:lnTo>
                    <a:pt x="220154" y="602703"/>
                  </a:lnTo>
                  <a:lnTo>
                    <a:pt x="222478" y="612952"/>
                  </a:lnTo>
                  <a:lnTo>
                    <a:pt x="227596" y="611809"/>
                  </a:lnTo>
                  <a:lnTo>
                    <a:pt x="229374" y="608469"/>
                  </a:lnTo>
                  <a:lnTo>
                    <a:pt x="227456" y="598182"/>
                  </a:lnTo>
                  <a:close/>
                </a:path>
                <a:path w="441325" h="738505">
                  <a:moveTo>
                    <a:pt x="255901" y="598182"/>
                  </a:moveTo>
                  <a:lnTo>
                    <a:pt x="227456" y="598182"/>
                  </a:lnTo>
                  <a:lnTo>
                    <a:pt x="229374" y="608469"/>
                  </a:lnTo>
                  <a:lnTo>
                    <a:pt x="227596" y="611809"/>
                  </a:lnTo>
                  <a:lnTo>
                    <a:pt x="222478" y="612952"/>
                  </a:lnTo>
                  <a:lnTo>
                    <a:pt x="256934" y="612952"/>
                  </a:lnTo>
                  <a:lnTo>
                    <a:pt x="255901" y="598182"/>
                  </a:lnTo>
                  <a:close/>
                </a:path>
                <a:path w="441325" h="738505">
                  <a:moveTo>
                    <a:pt x="27495" y="180149"/>
                  </a:moveTo>
                  <a:lnTo>
                    <a:pt x="14625" y="194129"/>
                  </a:lnTo>
                  <a:lnTo>
                    <a:pt x="5751" y="208730"/>
                  </a:lnTo>
                  <a:lnTo>
                    <a:pt x="876" y="223951"/>
                  </a:lnTo>
                  <a:lnTo>
                    <a:pt x="0" y="239788"/>
                  </a:lnTo>
                  <a:lnTo>
                    <a:pt x="7441" y="250160"/>
                  </a:lnTo>
                  <a:lnTo>
                    <a:pt x="16548" y="258567"/>
                  </a:lnTo>
                  <a:lnTo>
                    <a:pt x="27321" y="265004"/>
                  </a:lnTo>
                  <a:lnTo>
                    <a:pt x="39763" y="269468"/>
                  </a:lnTo>
                  <a:lnTo>
                    <a:pt x="77546" y="253999"/>
                  </a:lnTo>
                  <a:lnTo>
                    <a:pt x="93451" y="253999"/>
                  </a:lnTo>
                  <a:lnTo>
                    <a:pt x="96685" y="252666"/>
                  </a:lnTo>
                  <a:lnTo>
                    <a:pt x="225599" y="252666"/>
                  </a:lnTo>
                  <a:lnTo>
                    <a:pt x="225158" y="250088"/>
                  </a:lnTo>
                  <a:lnTo>
                    <a:pt x="243852" y="242379"/>
                  </a:lnTo>
                  <a:lnTo>
                    <a:pt x="347016" y="242379"/>
                  </a:lnTo>
                  <a:lnTo>
                    <a:pt x="368068" y="222923"/>
                  </a:lnTo>
                  <a:lnTo>
                    <a:pt x="344284" y="222923"/>
                  </a:lnTo>
                  <a:lnTo>
                    <a:pt x="352678" y="205511"/>
                  </a:lnTo>
                  <a:lnTo>
                    <a:pt x="358266" y="205117"/>
                  </a:lnTo>
                  <a:lnTo>
                    <a:pt x="368499" y="205117"/>
                  </a:lnTo>
                  <a:lnTo>
                    <a:pt x="366415" y="195980"/>
                  </a:lnTo>
                  <a:lnTo>
                    <a:pt x="358994" y="184302"/>
                  </a:lnTo>
                  <a:lnTo>
                    <a:pt x="59855" y="184302"/>
                  </a:lnTo>
                  <a:lnTo>
                    <a:pt x="27495" y="180149"/>
                  </a:lnTo>
                  <a:close/>
                </a:path>
                <a:path w="441325" h="738505">
                  <a:moveTo>
                    <a:pt x="93451" y="253999"/>
                  </a:moveTo>
                  <a:lnTo>
                    <a:pt x="77546" y="253999"/>
                  </a:lnTo>
                  <a:lnTo>
                    <a:pt x="77990" y="260375"/>
                  </a:lnTo>
                  <a:lnTo>
                    <a:pt x="93451" y="253999"/>
                  </a:lnTo>
                  <a:close/>
                </a:path>
                <a:path w="441325" h="738505">
                  <a:moveTo>
                    <a:pt x="346878" y="242506"/>
                  </a:moveTo>
                  <a:lnTo>
                    <a:pt x="333628" y="242506"/>
                  </a:lnTo>
                  <a:lnTo>
                    <a:pt x="340461" y="248437"/>
                  </a:lnTo>
                  <a:lnTo>
                    <a:pt x="346878" y="242506"/>
                  </a:lnTo>
                  <a:close/>
                </a:path>
                <a:path w="441325" h="738505">
                  <a:moveTo>
                    <a:pt x="347016" y="242379"/>
                  </a:moveTo>
                  <a:lnTo>
                    <a:pt x="243852" y="242379"/>
                  </a:lnTo>
                  <a:lnTo>
                    <a:pt x="250278" y="248335"/>
                  </a:lnTo>
                  <a:lnTo>
                    <a:pt x="333628" y="242506"/>
                  </a:lnTo>
                  <a:lnTo>
                    <a:pt x="346878" y="242506"/>
                  </a:lnTo>
                  <a:lnTo>
                    <a:pt x="347016" y="242379"/>
                  </a:lnTo>
                  <a:close/>
                </a:path>
                <a:path w="441325" h="738505">
                  <a:moveTo>
                    <a:pt x="368499" y="205117"/>
                  </a:moveTo>
                  <a:lnTo>
                    <a:pt x="358266" y="205117"/>
                  </a:lnTo>
                  <a:lnTo>
                    <a:pt x="349859" y="222529"/>
                  </a:lnTo>
                  <a:lnTo>
                    <a:pt x="344284" y="222923"/>
                  </a:lnTo>
                  <a:lnTo>
                    <a:pt x="368068" y="222923"/>
                  </a:lnTo>
                  <a:lnTo>
                    <a:pt x="370954" y="220256"/>
                  </a:lnTo>
                  <a:lnTo>
                    <a:pt x="370497" y="213880"/>
                  </a:lnTo>
                  <a:lnTo>
                    <a:pt x="368499" y="205117"/>
                  </a:lnTo>
                  <a:close/>
                </a:path>
                <a:path w="441325" h="738505">
                  <a:moveTo>
                    <a:pt x="321424" y="159600"/>
                  </a:moveTo>
                  <a:lnTo>
                    <a:pt x="315887" y="166395"/>
                  </a:lnTo>
                  <a:lnTo>
                    <a:pt x="59855" y="184302"/>
                  </a:lnTo>
                  <a:lnTo>
                    <a:pt x="358994" y="184302"/>
                  </a:lnTo>
                  <a:lnTo>
                    <a:pt x="356876" y="180968"/>
                  </a:lnTo>
                  <a:lnTo>
                    <a:pt x="341879" y="168842"/>
                  </a:lnTo>
                  <a:lnTo>
                    <a:pt x="321424" y="159600"/>
                  </a:lnTo>
                  <a:close/>
                </a:path>
                <a:path w="441325" h="738505">
                  <a:moveTo>
                    <a:pt x="311823" y="22415"/>
                  </a:moveTo>
                  <a:lnTo>
                    <a:pt x="300291" y="40855"/>
                  </a:lnTo>
                  <a:lnTo>
                    <a:pt x="312191" y="27597"/>
                  </a:lnTo>
                  <a:lnTo>
                    <a:pt x="316178" y="27597"/>
                  </a:lnTo>
                  <a:lnTo>
                    <a:pt x="311823" y="22415"/>
                  </a:lnTo>
                  <a:close/>
                </a:path>
                <a:path w="441325" h="738505">
                  <a:moveTo>
                    <a:pt x="316178" y="27597"/>
                  </a:moveTo>
                  <a:lnTo>
                    <a:pt x="312191" y="27597"/>
                  </a:lnTo>
                  <a:lnTo>
                    <a:pt x="325818" y="39065"/>
                  </a:lnTo>
                  <a:lnTo>
                    <a:pt x="316178" y="27597"/>
                  </a:lnTo>
                  <a:close/>
                </a:path>
                <a:path w="441325" h="738505">
                  <a:moveTo>
                    <a:pt x="334302" y="0"/>
                  </a:moveTo>
                  <a:lnTo>
                    <a:pt x="319544" y="1041"/>
                  </a:lnTo>
                  <a:lnTo>
                    <a:pt x="320713" y="17792"/>
                  </a:lnTo>
                  <a:lnTo>
                    <a:pt x="324700" y="17513"/>
                  </a:lnTo>
                  <a:lnTo>
                    <a:pt x="334302" y="0"/>
                  </a:lnTo>
                  <a:close/>
                </a:path>
                <a:path w="441325" h="738505">
                  <a:moveTo>
                    <a:pt x="385902" y="44488"/>
                  </a:moveTo>
                  <a:lnTo>
                    <a:pt x="380720" y="44843"/>
                  </a:lnTo>
                  <a:lnTo>
                    <a:pt x="387578" y="68414"/>
                  </a:lnTo>
                  <a:lnTo>
                    <a:pt x="400545" y="59093"/>
                  </a:lnTo>
                  <a:lnTo>
                    <a:pt x="400091" y="52552"/>
                  </a:lnTo>
                  <a:lnTo>
                    <a:pt x="390880" y="52552"/>
                  </a:lnTo>
                  <a:lnTo>
                    <a:pt x="385902" y="44488"/>
                  </a:lnTo>
                  <a:close/>
                </a:path>
                <a:path w="441325" h="738505">
                  <a:moveTo>
                    <a:pt x="399465" y="43535"/>
                  </a:moveTo>
                  <a:lnTo>
                    <a:pt x="396062" y="52196"/>
                  </a:lnTo>
                  <a:lnTo>
                    <a:pt x="390880" y="52552"/>
                  </a:lnTo>
                  <a:lnTo>
                    <a:pt x="400091" y="52552"/>
                  </a:lnTo>
                  <a:lnTo>
                    <a:pt x="399465" y="43535"/>
                  </a:lnTo>
                  <a:close/>
                </a:path>
                <a:path w="441325" h="738505">
                  <a:moveTo>
                    <a:pt x="432981" y="637514"/>
                  </a:moveTo>
                  <a:lnTo>
                    <a:pt x="427862" y="638682"/>
                  </a:lnTo>
                  <a:lnTo>
                    <a:pt x="426059" y="641603"/>
                  </a:lnTo>
                  <a:lnTo>
                    <a:pt x="427215" y="646734"/>
                  </a:lnTo>
                  <a:lnTo>
                    <a:pt x="439394" y="654697"/>
                  </a:lnTo>
                  <a:lnTo>
                    <a:pt x="441324" y="651624"/>
                  </a:lnTo>
                  <a:lnTo>
                    <a:pt x="439178" y="645896"/>
                  </a:lnTo>
                  <a:lnTo>
                    <a:pt x="432981" y="6375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296654" y="122031"/>
              <a:ext cx="1045850" cy="95848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413167" y="53503"/>
              <a:ext cx="894916" cy="684530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/>
        </p:nvSpPr>
        <p:spPr>
          <a:xfrm>
            <a:off x="6703335" y="6181662"/>
            <a:ext cx="159956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z="1600" b="1" dirty="0">
                <a:solidFill>
                  <a:srgbClr val="FFFFFF"/>
                </a:solidFill>
                <a:latin typeface="Helvetica"/>
                <a:cs typeface="Helvetica"/>
                <a:hlinkClick r:id="rId16"/>
              </a:rPr>
              <a:t>ww</a:t>
            </a:r>
            <a:r>
              <a:rPr sz="1600" b="1" spc="-60" dirty="0">
                <a:solidFill>
                  <a:srgbClr val="FFFFFF"/>
                </a:solidFill>
                <a:latin typeface="Helvetica"/>
                <a:cs typeface="Helvetica"/>
                <a:hlinkClick r:id="rId16"/>
              </a:rPr>
              <a:t>w</a:t>
            </a:r>
            <a:r>
              <a:rPr sz="1600" b="1" dirty="0">
                <a:solidFill>
                  <a:srgbClr val="FFFFFF"/>
                </a:solidFill>
                <a:latin typeface="Helvetica"/>
                <a:cs typeface="Helvetica"/>
                <a:hlinkClick r:id="rId16"/>
              </a:rPr>
              <a:t>.nwrc.ac.uk</a:t>
            </a:r>
            <a:endParaRPr sz="1600">
              <a:latin typeface="Helvetica"/>
              <a:cs typeface="Helvetica"/>
            </a:endParaRPr>
          </a:p>
        </p:txBody>
      </p:sp>
      <p:sp>
        <p:nvSpPr>
          <p:cNvPr id="29" name="object 2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pc="-5" dirty="0"/>
              <a:t>#ApplyNow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3270" cy="6858000"/>
            <a:chOff x="0" y="0"/>
            <a:chExt cx="1219327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7615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91092" y="1163250"/>
              <a:ext cx="7584427" cy="474565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72883" y="5941265"/>
              <a:ext cx="3973522" cy="67625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864419" y="5886589"/>
              <a:ext cx="928369" cy="138430"/>
            </a:xfrm>
            <a:custGeom>
              <a:avLst/>
              <a:gdLst/>
              <a:ahLst/>
              <a:cxnLst/>
              <a:rect l="l" t="t" r="r" b="b"/>
              <a:pathLst>
                <a:path w="928370" h="138429">
                  <a:moveTo>
                    <a:pt x="149199" y="44996"/>
                  </a:moveTo>
                  <a:lnTo>
                    <a:pt x="0" y="68199"/>
                  </a:lnTo>
                  <a:lnTo>
                    <a:pt x="49911" y="96837"/>
                  </a:lnTo>
                  <a:lnTo>
                    <a:pt x="83413" y="103784"/>
                  </a:lnTo>
                  <a:lnTo>
                    <a:pt x="112522" y="87134"/>
                  </a:lnTo>
                  <a:lnTo>
                    <a:pt x="149199" y="44996"/>
                  </a:lnTo>
                  <a:close/>
                </a:path>
                <a:path w="928370" h="138429">
                  <a:moveTo>
                    <a:pt x="221221" y="33553"/>
                  </a:moveTo>
                  <a:lnTo>
                    <a:pt x="172415" y="13703"/>
                  </a:lnTo>
                  <a:lnTo>
                    <a:pt x="122491" y="533"/>
                  </a:lnTo>
                  <a:lnTo>
                    <a:pt x="70459" y="0"/>
                  </a:lnTo>
                  <a:lnTo>
                    <a:pt x="15303" y="18046"/>
                  </a:lnTo>
                  <a:lnTo>
                    <a:pt x="221221" y="33553"/>
                  </a:lnTo>
                  <a:close/>
                </a:path>
                <a:path w="928370" h="138429">
                  <a:moveTo>
                    <a:pt x="340423" y="117411"/>
                  </a:moveTo>
                  <a:lnTo>
                    <a:pt x="300405" y="98755"/>
                  </a:lnTo>
                  <a:lnTo>
                    <a:pt x="259651" y="91884"/>
                  </a:lnTo>
                  <a:lnTo>
                    <a:pt x="218147" y="98044"/>
                  </a:lnTo>
                  <a:lnTo>
                    <a:pt x="175895" y="118516"/>
                  </a:lnTo>
                  <a:lnTo>
                    <a:pt x="339039" y="138201"/>
                  </a:lnTo>
                  <a:lnTo>
                    <a:pt x="340423" y="117411"/>
                  </a:lnTo>
                  <a:close/>
                </a:path>
                <a:path w="928370" h="138429">
                  <a:moveTo>
                    <a:pt x="725424" y="56908"/>
                  </a:moveTo>
                  <a:lnTo>
                    <a:pt x="724750" y="42849"/>
                  </a:lnTo>
                  <a:lnTo>
                    <a:pt x="585724" y="43548"/>
                  </a:lnTo>
                  <a:lnTo>
                    <a:pt x="539407" y="44246"/>
                  </a:lnTo>
                  <a:lnTo>
                    <a:pt x="493115" y="45554"/>
                  </a:lnTo>
                  <a:lnTo>
                    <a:pt x="484403" y="48437"/>
                  </a:lnTo>
                  <a:lnTo>
                    <a:pt x="475830" y="55054"/>
                  </a:lnTo>
                  <a:lnTo>
                    <a:pt x="467321" y="63246"/>
                  </a:lnTo>
                  <a:lnTo>
                    <a:pt x="458787" y="70866"/>
                  </a:lnTo>
                  <a:lnTo>
                    <a:pt x="467487" y="81038"/>
                  </a:lnTo>
                  <a:lnTo>
                    <a:pt x="725424" y="56908"/>
                  </a:lnTo>
                  <a:close/>
                </a:path>
                <a:path w="928370" h="138429">
                  <a:moveTo>
                    <a:pt x="928268" y="31559"/>
                  </a:moveTo>
                  <a:lnTo>
                    <a:pt x="927239" y="23304"/>
                  </a:lnTo>
                  <a:lnTo>
                    <a:pt x="776287" y="29159"/>
                  </a:lnTo>
                  <a:lnTo>
                    <a:pt x="777849" y="54673"/>
                  </a:lnTo>
                  <a:lnTo>
                    <a:pt x="928268" y="31559"/>
                  </a:lnTo>
                  <a:close/>
                </a:path>
              </a:pathLst>
            </a:custGeom>
            <a:solidFill>
              <a:srgbClr val="EC1B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12193193" cy="171444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1458" y="5535170"/>
              <a:ext cx="3241654" cy="12192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53111" y="5657138"/>
              <a:ext cx="2778290" cy="84809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074107" y="5941255"/>
              <a:ext cx="3560126" cy="63997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284729" y="5984491"/>
              <a:ext cx="3908464" cy="67568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0" y="7567"/>
              <a:ext cx="11683847" cy="161290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0" y="6161544"/>
              <a:ext cx="57785" cy="69850"/>
            </a:xfrm>
            <a:custGeom>
              <a:avLst/>
              <a:gdLst/>
              <a:ahLst/>
              <a:cxnLst/>
              <a:rect l="l" t="t" r="r" b="b"/>
              <a:pathLst>
                <a:path w="57785" h="69850">
                  <a:moveTo>
                    <a:pt x="889" y="31254"/>
                  </a:moveTo>
                  <a:lnTo>
                    <a:pt x="457" y="22847"/>
                  </a:lnTo>
                  <a:lnTo>
                    <a:pt x="0" y="22847"/>
                  </a:lnTo>
                  <a:lnTo>
                    <a:pt x="0" y="31673"/>
                  </a:lnTo>
                  <a:lnTo>
                    <a:pt x="889" y="31254"/>
                  </a:lnTo>
                  <a:close/>
                </a:path>
                <a:path w="57785" h="69850">
                  <a:moveTo>
                    <a:pt x="49009" y="673"/>
                  </a:moveTo>
                  <a:lnTo>
                    <a:pt x="0" y="0"/>
                  </a:lnTo>
                  <a:lnTo>
                    <a:pt x="0" y="9779"/>
                  </a:lnTo>
                  <a:lnTo>
                    <a:pt x="48958" y="6362"/>
                  </a:lnTo>
                  <a:lnTo>
                    <a:pt x="49009" y="673"/>
                  </a:lnTo>
                  <a:close/>
                </a:path>
                <a:path w="57785" h="69850">
                  <a:moveTo>
                    <a:pt x="57340" y="65925"/>
                  </a:moveTo>
                  <a:lnTo>
                    <a:pt x="54673" y="62191"/>
                  </a:lnTo>
                  <a:lnTo>
                    <a:pt x="52476" y="55816"/>
                  </a:lnTo>
                  <a:lnTo>
                    <a:pt x="49237" y="55245"/>
                  </a:lnTo>
                  <a:lnTo>
                    <a:pt x="42405" y="54444"/>
                  </a:lnTo>
                  <a:lnTo>
                    <a:pt x="35483" y="54229"/>
                  </a:lnTo>
                  <a:lnTo>
                    <a:pt x="21539" y="54317"/>
                  </a:lnTo>
                  <a:lnTo>
                    <a:pt x="21920" y="59436"/>
                  </a:lnTo>
                  <a:lnTo>
                    <a:pt x="29337" y="62522"/>
                  </a:lnTo>
                  <a:lnTo>
                    <a:pt x="36563" y="66421"/>
                  </a:lnTo>
                  <a:lnTo>
                    <a:pt x="48183" y="69380"/>
                  </a:lnTo>
                  <a:lnTo>
                    <a:pt x="52959" y="66865"/>
                  </a:lnTo>
                  <a:lnTo>
                    <a:pt x="57340" y="6592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419717" y="418029"/>
            <a:ext cx="44799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Helvetica"/>
                <a:cs typeface="Helvetica"/>
              </a:rPr>
              <a:t>UAL</a:t>
            </a:r>
            <a:r>
              <a:rPr sz="1800" b="1" spc="-5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dirty="0">
                <a:solidFill>
                  <a:srgbClr val="FFFFFF"/>
                </a:solidFill>
                <a:latin typeface="Helvetica"/>
                <a:cs typeface="Helvetica"/>
              </a:rPr>
              <a:t>Level</a:t>
            </a:r>
            <a:r>
              <a:rPr sz="1800" b="1" spc="-15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dirty="0">
                <a:solidFill>
                  <a:srgbClr val="FFFFFF"/>
                </a:solidFill>
                <a:latin typeface="Helvetica"/>
                <a:cs typeface="Helvetica"/>
              </a:rPr>
              <a:t>3</a:t>
            </a:r>
            <a:r>
              <a:rPr sz="1800" b="1" spc="-2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Helvetica"/>
                <a:cs typeface="Helvetica"/>
              </a:rPr>
              <a:t>Diploma</a:t>
            </a:r>
            <a:r>
              <a:rPr sz="1800" b="1" spc="-2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dirty="0">
                <a:solidFill>
                  <a:srgbClr val="FFFFFF"/>
                </a:solidFill>
                <a:latin typeface="Helvetica"/>
                <a:cs typeface="Helvetica"/>
              </a:rPr>
              <a:t>/</a:t>
            </a:r>
            <a:r>
              <a:rPr sz="1800" b="1" spc="-15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dirty="0">
                <a:solidFill>
                  <a:srgbClr val="FFFFFF"/>
                </a:solidFill>
                <a:latin typeface="Helvetica"/>
                <a:cs typeface="Helvetica"/>
              </a:rPr>
              <a:t>Extended</a:t>
            </a:r>
            <a:r>
              <a:rPr sz="1800" b="1" spc="-1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Helvetica"/>
                <a:cs typeface="Helvetica"/>
              </a:rPr>
              <a:t>Diploma</a:t>
            </a:r>
            <a:endParaRPr sz="1800">
              <a:latin typeface="Helvetica"/>
              <a:cs typeface="Helvetica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Art</a:t>
            </a:r>
            <a:r>
              <a:rPr spc="-50" dirty="0"/>
              <a:t> </a:t>
            </a:r>
            <a:r>
              <a:rPr spc="-5" dirty="0"/>
              <a:t>and</a:t>
            </a:r>
            <a:r>
              <a:rPr spc="-45" dirty="0"/>
              <a:t> </a:t>
            </a:r>
            <a:r>
              <a:rPr spc="-5" dirty="0"/>
              <a:t>Design</a:t>
            </a:r>
          </a:p>
        </p:txBody>
      </p:sp>
      <p:grpSp>
        <p:nvGrpSpPr>
          <p:cNvPr id="16" name="object 16"/>
          <p:cNvGrpSpPr/>
          <p:nvPr/>
        </p:nvGrpSpPr>
        <p:grpSpPr>
          <a:xfrm>
            <a:off x="0" y="290650"/>
            <a:ext cx="12178030" cy="6200775"/>
            <a:chOff x="0" y="290650"/>
            <a:chExt cx="12178030" cy="6200775"/>
          </a:xfrm>
        </p:grpSpPr>
        <p:sp>
          <p:nvSpPr>
            <p:cNvPr id="17" name="object 17"/>
            <p:cNvSpPr/>
            <p:nvPr/>
          </p:nvSpPr>
          <p:spPr>
            <a:xfrm>
              <a:off x="11717617" y="693419"/>
              <a:ext cx="97155" cy="314960"/>
            </a:xfrm>
            <a:custGeom>
              <a:avLst/>
              <a:gdLst/>
              <a:ahLst/>
              <a:cxnLst/>
              <a:rect l="l" t="t" r="r" b="b"/>
              <a:pathLst>
                <a:path w="97154" h="314959">
                  <a:moveTo>
                    <a:pt x="97155" y="219392"/>
                  </a:moveTo>
                  <a:lnTo>
                    <a:pt x="0" y="219392"/>
                  </a:lnTo>
                  <a:lnTo>
                    <a:pt x="0" y="314921"/>
                  </a:lnTo>
                  <a:lnTo>
                    <a:pt x="90843" y="314896"/>
                  </a:lnTo>
                  <a:lnTo>
                    <a:pt x="97155" y="314566"/>
                  </a:lnTo>
                  <a:lnTo>
                    <a:pt x="97155" y="219392"/>
                  </a:lnTo>
                  <a:close/>
                </a:path>
                <a:path w="97154" h="314959">
                  <a:moveTo>
                    <a:pt x="97155" y="0"/>
                  </a:moveTo>
                  <a:lnTo>
                    <a:pt x="0" y="0"/>
                  </a:lnTo>
                  <a:lnTo>
                    <a:pt x="0" y="95161"/>
                  </a:lnTo>
                  <a:lnTo>
                    <a:pt x="97155" y="95161"/>
                  </a:lnTo>
                  <a:lnTo>
                    <a:pt x="971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0" y="290650"/>
              <a:ext cx="12178030" cy="12700"/>
            </a:xfrm>
            <a:custGeom>
              <a:avLst/>
              <a:gdLst/>
              <a:ahLst/>
              <a:cxnLst/>
              <a:rect l="l" t="t" r="r" b="b"/>
              <a:pathLst>
                <a:path w="12178030" h="12700">
                  <a:moveTo>
                    <a:pt x="12177455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12177455" y="12700"/>
                  </a:lnTo>
                  <a:lnTo>
                    <a:pt x="121774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0" y="1208853"/>
              <a:ext cx="12178030" cy="12700"/>
            </a:xfrm>
            <a:custGeom>
              <a:avLst/>
              <a:gdLst/>
              <a:ahLst/>
              <a:cxnLst/>
              <a:rect l="l" t="t" r="r" b="b"/>
              <a:pathLst>
                <a:path w="12178030" h="12700">
                  <a:moveTo>
                    <a:pt x="12177455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12177455" y="12700"/>
                  </a:lnTo>
                  <a:lnTo>
                    <a:pt x="12177455" y="0"/>
                  </a:lnTo>
                  <a:close/>
                </a:path>
              </a:pathLst>
            </a:custGeom>
            <a:solidFill>
              <a:srgbClr val="B3D2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307100" y="6067621"/>
              <a:ext cx="424180" cy="424180"/>
            </a:xfrm>
            <a:custGeom>
              <a:avLst/>
              <a:gdLst/>
              <a:ahLst/>
              <a:cxnLst/>
              <a:rect l="l" t="t" r="r" b="b"/>
              <a:pathLst>
                <a:path w="424179" h="424179">
                  <a:moveTo>
                    <a:pt x="211810" y="0"/>
                  </a:moveTo>
                  <a:lnTo>
                    <a:pt x="163244" y="5594"/>
                  </a:lnTo>
                  <a:lnTo>
                    <a:pt x="118661" y="21528"/>
                  </a:lnTo>
                  <a:lnTo>
                    <a:pt x="79333" y="46532"/>
                  </a:lnTo>
                  <a:lnTo>
                    <a:pt x="46532" y="79333"/>
                  </a:lnTo>
                  <a:lnTo>
                    <a:pt x="21528" y="118661"/>
                  </a:lnTo>
                  <a:lnTo>
                    <a:pt x="5594" y="163244"/>
                  </a:lnTo>
                  <a:lnTo>
                    <a:pt x="0" y="211810"/>
                  </a:lnTo>
                  <a:lnTo>
                    <a:pt x="5594" y="260376"/>
                  </a:lnTo>
                  <a:lnTo>
                    <a:pt x="21528" y="304959"/>
                  </a:lnTo>
                  <a:lnTo>
                    <a:pt x="46532" y="344287"/>
                  </a:lnTo>
                  <a:lnTo>
                    <a:pt x="79333" y="377088"/>
                  </a:lnTo>
                  <a:lnTo>
                    <a:pt x="118661" y="402092"/>
                  </a:lnTo>
                  <a:lnTo>
                    <a:pt x="163244" y="418027"/>
                  </a:lnTo>
                  <a:lnTo>
                    <a:pt x="211810" y="423621"/>
                  </a:lnTo>
                  <a:lnTo>
                    <a:pt x="260376" y="418027"/>
                  </a:lnTo>
                  <a:lnTo>
                    <a:pt x="304959" y="402092"/>
                  </a:lnTo>
                  <a:lnTo>
                    <a:pt x="344287" y="377088"/>
                  </a:lnTo>
                  <a:lnTo>
                    <a:pt x="377088" y="344287"/>
                  </a:lnTo>
                  <a:lnTo>
                    <a:pt x="402092" y="304959"/>
                  </a:lnTo>
                  <a:lnTo>
                    <a:pt x="418027" y="260376"/>
                  </a:lnTo>
                  <a:lnTo>
                    <a:pt x="423621" y="211810"/>
                  </a:lnTo>
                  <a:lnTo>
                    <a:pt x="418027" y="163244"/>
                  </a:lnTo>
                  <a:lnTo>
                    <a:pt x="402092" y="118661"/>
                  </a:lnTo>
                  <a:lnTo>
                    <a:pt x="377088" y="79333"/>
                  </a:lnTo>
                  <a:lnTo>
                    <a:pt x="344287" y="46532"/>
                  </a:lnTo>
                  <a:lnTo>
                    <a:pt x="304959" y="21528"/>
                  </a:lnTo>
                  <a:lnTo>
                    <a:pt x="260376" y="5594"/>
                  </a:lnTo>
                  <a:lnTo>
                    <a:pt x="211810" y="0"/>
                  </a:lnTo>
                  <a:close/>
                </a:path>
              </a:pathLst>
            </a:custGeom>
            <a:solidFill>
              <a:srgbClr val="1A75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416798" y="6126262"/>
              <a:ext cx="238023" cy="238150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5120589" y="334352"/>
              <a:ext cx="1233805" cy="728980"/>
            </a:xfrm>
            <a:custGeom>
              <a:avLst/>
              <a:gdLst/>
              <a:ahLst/>
              <a:cxnLst/>
              <a:rect l="l" t="t" r="r" b="b"/>
              <a:pathLst>
                <a:path w="1233804" h="728980">
                  <a:moveTo>
                    <a:pt x="387781" y="539305"/>
                  </a:moveTo>
                  <a:lnTo>
                    <a:pt x="372376" y="472795"/>
                  </a:lnTo>
                  <a:lnTo>
                    <a:pt x="344195" y="444360"/>
                  </a:lnTo>
                  <a:lnTo>
                    <a:pt x="297218" y="416420"/>
                  </a:lnTo>
                  <a:lnTo>
                    <a:pt x="231470" y="388988"/>
                  </a:lnTo>
                  <a:lnTo>
                    <a:pt x="173913" y="379158"/>
                  </a:lnTo>
                  <a:lnTo>
                    <a:pt x="132816" y="361302"/>
                  </a:lnTo>
                  <a:lnTo>
                    <a:pt x="108153" y="335381"/>
                  </a:lnTo>
                  <a:lnTo>
                    <a:pt x="99936" y="301434"/>
                  </a:lnTo>
                  <a:lnTo>
                    <a:pt x="115976" y="271348"/>
                  </a:lnTo>
                  <a:lnTo>
                    <a:pt x="134912" y="249872"/>
                  </a:lnTo>
                  <a:lnTo>
                    <a:pt x="156756" y="236969"/>
                  </a:lnTo>
                  <a:lnTo>
                    <a:pt x="181495" y="232676"/>
                  </a:lnTo>
                  <a:lnTo>
                    <a:pt x="206286" y="232676"/>
                  </a:lnTo>
                  <a:lnTo>
                    <a:pt x="269049" y="257860"/>
                  </a:lnTo>
                  <a:lnTo>
                    <a:pt x="282206" y="287947"/>
                  </a:lnTo>
                  <a:lnTo>
                    <a:pt x="294919" y="309435"/>
                  </a:lnTo>
                  <a:lnTo>
                    <a:pt x="307187" y="322326"/>
                  </a:lnTo>
                  <a:lnTo>
                    <a:pt x="319024" y="326631"/>
                  </a:lnTo>
                  <a:lnTo>
                    <a:pt x="368985" y="295440"/>
                  </a:lnTo>
                  <a:lnTo>
                    <a:pt x="341096" y="237896"/>
                  </a:lnTo>
                  <a:lnTo>
                    <a:pt x="307822" y="196799"/>
                  </a:lnTo>
                  <a:lnTo>
                    <a:pt x="269138" y="172135"/>
                  </a:lnTo>
                  <a:lnTo>
                    <a:pt x="225069" y="163918"/>
                  </a:lnTo>
                  <a:lnTo>
                    <a:pt x="219075" y="163918"/>
                  </a:lnTo>
                  <a:lnTo>
                    <a:pt x="157708" y="168668"/>
                  </a:lnTo>
                  <a:lnTo>
                    <a:pt x="107645" y="182918"/>
                  </a:lnTo>
                  <a:lnTo>
                    <a:pt x="68859" y="206654"/>
                  </a:lnTo>
                  <a:lnTo>
                    <a:pt x="41363" y="239903"/>
                  </a:lnTo>
                  <a:lnTo>
                    <a:pt x="25171" y="282651"/>
                  </a:lnTo>
                  <a:lnTo>
                    <a:pt x="25171" y="326631"/>
                  </a:lnTo>
                  <a:lnTo>
                    <a:pt x="31178" y="333019"/>
                  </a:lnTo>
                  <a:lnTo>
                    <a:pt x="38163" y="360121"/>
                  </a:lnTo>
                  <a:lnTo>
                    <a:pt x="51955" y="387883"/>
                  </a:lnTo>
                  <a:lnTo>
                    <a:pt x="72542" y="416293"/>
                  </a:lnTo>
                  <a:lnTo>
                    <a:pt x="99936" y="445350"/>
                  </a:lnTo>
                  <a:lnTo>
                    <a:pt x="119164" y="446151"/>
                  </a:lnTo>
                  <a:lnTo>
                    <a:pt x="132918" y="448551"/>
                  </a:lnTo>
                  <a:lnTo>
                    <a:pt x="141160" y="452551"/>
                  </a:lnTo>
                  <a:lnTo>
                    <a:pt x="143916" y="458152"/>
                  </a:lnTo>
                  <a:lnTo>
                    <a:pt x="215099" y="473265"/>
                  </a:lnTo>
                  <a:lnTo>
                    <a:pt x="265938" y="491832"/>
                  </a:lnTo>
                  <a:lnTo>
                    <a:pt x="296456" y="513842"/>
                  </a:lnTo>
                  <a:lnTo>
                    <a:pt x="306628" y="539305"/>
                  </a:lnTo>
                  <a:lnTo>
                    <a:pt x="299974" y="581177"/>
                  </a:lnTo>
                  <a:lnTo>
                    <a:pt x="280035" y="612863"/>
                  </a:lnTo>
                  <a:lnTo>
                    <a:pt x="246811" y="634352"/>
                  </a:lnTo>
                  <a:lnTo>
                    <a:pt x="200291" y="645655"/>
                  </a:lnTo>
                  <a:lnTo>
                    <a:pt x="183337" y="643305"/>
                  </a:lnTo>
                  <a:lnTo>
                    <a:pt x="164096" y="636257"/>
                  </a:lnTo>
                  <a:lnTo>
                    <a:pt x="142557" y="624509"/>
                  </a:lnTo>
                  <a:lnTo>
                    <a:pt x="118732" y="608076"/>
                  </a:lnTo>
                  <a:lnTo>
                    <a:pt x="97282" y="572566"/>
                  </a:lnTo>
                  <a:lnTo>
                    <a:pt x="79743" y="547204"/>
                  </a:lnTo>
                  <a:lnTo>
                    <a:pt x="66103" y="531977"/>
                  </a:lnTo>
                  <a:lnTo>
                    <a:pt x="56362" y="526910"/>
                  </a:lnTo>
                  <a:lnTo>
                    <a:pt x="33642" y="540473"/>
                  </a:lnTo>
                  <a:lnTo>
                    <a:pt x="16675" y="554393"/>
                  </a:lnTo>
                  <a:lnTo>
                    <a:pt x="5461" y="568667"/>
                  </a:lnTo>
                  <a:lnTo>
                    <a:pt x="0" y="583285"/>
                  </a:lnTo>
                  <a:lnTo>
                    <a:pt x="6388" y="583285"/>
                  </a:lnTo>
                  <a:lnTo>
                    <a:pt x="44602" y="632650"/>
                  </a:lnTo>
                  <a:lnTo>
                    <a:pt x="81216" y="671042"/>
                  </a:lnTo>
                  <a:lnTo>
                    <a:pt x="116243" y="698461"/>
                  </a:lnTo>
                  <a:lnTo>
                    <a:pt x="149669" y="714908"/>
                  </a:lnTo>
                  <a:lnTo>
                    <a:pt x="181495" y="720394"/>
                  </a:lnTo>
                  <a:lnTo>
                    <a:pt x="212674" y="714413"/>
                  </a:lnTo>
                  <a:lnTo>
                    <a:pt x="237858" y="720394"/>
                  </a:lnTo>
                  <a:lnTo>
                    <a:pt x="289661" y="697255"/>
                  </a:lnTo>
                  <a:lnTo>
                    <a:pt x="329958" y="671347"/>
                  </a:lnTo>
                  <a:lnTo>
                    <a:pt x="358736" y="642645"/>
                  </a:lnTo>
                  <a:lnTo>
                    <a:pt x="381774" y="576884"/>
                  </a:lnTo>
                  <a:lnTo>
                    <a:pt x="375386" y="558088"/>
                  </a:lnTo>
                  <a:lnTo>
                    <a:pt x="387781" y="539305"/>
                  </a:lnTo>
                  <a:close/>
                </a:path>
                <a:path w="1233804" h="728980">
                  <a:moveTo>
                    <a:pt x="721995" y="685622"/>
                  </a:moveTo>
                  <a:lnTo>
                    <a:pt x="720394" y="675220"/>
                  </a:lnTo>
                  <a:lnTo>
                    <a:pt x="714794" y="670814"/>
                  </a:lnTo>
                  <a:lnTo>
                    <a:pt x="704405" y="672414"/>
                  </a:lnTo>
                  <a:lnTo>
                    <a:pt x="712393" y="692416"/>
                  </a:lnTo>
                  <a:lnTo>
                    <a:pt x="715594" y="694410"/>
                  </a:lnTo>
                  <a:lnTo>
                    <a:pt x="721995" y="685622"/>
                  </a:lnTo>
                  <a:close/>
                </a:path>
                <a:path w="1233804" h="728980">
                  <a:moveTo>
                    <a:pt x="767562" y="38379"/>
                  </a:moveTo>
                  <a:lnTo>
                    <a:pt x="758545" y="25984"/>
                  </a:lnTo>
                  <a:lnTo>
                    <a:pt x="754773" y="20789"/>
                  </a:lnTo>
                  <a:lnTo>
                    <a:pt x="741984" y="38379"/>
                  </a:lnTo>
                  <a:lnTo>
                    <a:pt x="754773" y="25984"/>
                  </a:lnTo>
                  <a:lnTo>
                    <a:pt x="767562" y="38379"/>
                  </a:lnTo>
                  <a:close/>
                </a:path>
                <a:path w="1233804" h="728980">
                  <a:moveTo>
                    <a:pt x="778764" y="0"/>
                  </a:moveTo>
                  <a:lnTo>
                    <a:pt x="763968" y="0"/>
                  </a:lnTo>
                  <a:lnTo>
                    <a:pt x="763968" y="16789"/>
                  </a:lnTo>
                  <a:lnTo>
                    <a:pt x="767969" y="16789"/>
                  </a:lnTo>
                  <a:lnTo>
                    <a:pt x="778764" y="0"/>
                  </a:lnTo>
                  <a:close/>
                </a:path>
                <a:path w="1233804" h="728980">
                  <a:moveTo>
                    <a:pt x="779957" y="635647"/>
                  </a:moveTo>
                  <a:lnTo>
                    <a:pt x="772363" y="620852"/>
                  </a:lnTo>
                  <a:lnTo>
                    <a:pt x="769569" y="618858"/>
                  </a:lnTo>
                  <a:lnTo>
                    <a:pt x="765162" y="624840"/>
                  </a:lnTo>
                  <a:lnTo>
                    <a:pt x="766775" y="635254"/>
                  </a:lnTo>
                  <a:lnTo>
                    <a:pt x="775563" y="641642"/>
                  </a:lnTo>
                  <a:lnTo>
                    <a:pt x="779957" y="635647"/>
                  </a:lnTo>
                  <a:close/>
                </a:path>
                <a:path w="1233804" h="728980">
                  <a:moveTo>
                    <a:pt x="799947" y="215874"/>
                  </a:moveTo>
                  <a:lnTo>
                    <a:pt x="798461" y="206286"/>
                  </a:lnTo>
                  <a:lnTo>
                    <a:pt x="797128" y="197739"/>
                  </a:lnTo>
                  <a:lnTo>
                    <a:pt x="788657" y="182105"/>
                  </a:lnTo>
                  <a:lnTo>
                    <a:pt x="788352" y="181825"/>
                  </a:lnTo>
                  <a:lnTo>
                    <a:pt x="788352" y="206286"/>
                  </a:lnTo>
                  <a:lnTo>
                    <a:pt x="778764" y="223075"/>
                  </a:lnTo>
                  <a:lnTo>
                    <a:pt x="773163" y="223075"/>
                  </a:lnTo>
                  <a:lnTo>
                    <a:pt x="782751" y="206286"/>
                  </a:lnTo>
                  <a:lnTo>
                    <a:pt x="788352" y="206286"/>
                  </a:lnTo>
                  <a:lnTo>
                    <a:pt x="788352" y="181825"/>
                  </a:lnTo>
                  <a:lnTo>
                    <a:pt x="774534" y="168960"/>
                  </a:lnTo>
                  <a:lnTo>
                    <a:pt x="766648" y="164706"/>
                  </a:lnTo>
                  <a:lnTo>
                    <a:pt x="754773" y="158305"/>
                  </a:lnTo>
                  <a:lnTo>
                    <a:pt x="748779" y="164706"/>
                  </a:lnTo>
                  <a:lnTo>
                    <a:pt x="492112" y="164706"/>
                  </a:lnTo>
                  <a:lnTo>
                    <a:pt x="446316" y="171361"/>
                  </a:lnTo>
                  <a:lnTo>
                    <a:pt x="428548" y="215874"/>
                  </a:lnTo>
                  <a:lnTo>
                    <a:pt x="435254" y="226745"/>
                  </a:lnTo>
                  <a:lnTo>
                    <a:pt x="443750" y="235775"/>
                  </a:lnTo>
                  <a:lnTo>
                    <a:pt x="454037" y="242951"/>
                  </a:lnTo>
                  <a:lnTo>
                    <a:pt x="466140" y="248259"/>
                  </a:lnTo>
                  <a:lnTo>
                    <a:pt x="504913" y="235470"/>
                  </a:lnTo>
                  <a:lnTo>
                    <a:pt x="504913" y="241858"/>
                  </a:lnTo>
                  <a:lnTo>
                    <a:pt x="524103" y="235470"/>
                  </a:lnTo>
                  <a:lnTo>
                    <a:pt x="575271" y="241858"/>
                  </a:lnTo>
                  <a:lnTo>
                    <a:pt x="568883" y="279844"/>
                  </a:lnTo>
                  <a:lnTo>
                    <a:pt x="581672" y="293027"/>
                  </a:lnTo>
                  <a:lnTo>
                    <a:pt x="568883" y="376186"/>
                  </a:lnTo>
                  <a:lnTo>
                    <a:pt x="568883" y="395770"/>
                  </a:lnTo>
                  <a:lnTo>
                    <a:pt x="581672" y="433755"/>
                  </a:lnTo>
                  <a:lnTo>
                    <a:pt x="575271" y="440143"/>
                  </a:lnTo>
                  <a:lnTo>
                    <a:pt x="575271" y="613651"/>
                  </a:lnTo>
                  <a:lnTo>
                    <a:pt x="568883" y="677621"/>
                  </a:lnTo>
                  <a:lnTo>
                    <a:pt x="575271" y="677621"/>
                  </a:lnTo>
                  <a:lnTo>
                    <a:pt x="577672" y="696087"/>
                  </a:lnTo>
                  <a:lnTo>
                    <a:pt x="584860" y="710704"/>
                  </a:lnTo>
                  <a:lnTo>
                    <a:pt x="596861" y="721474"/>
                  </a:lnTo>
                  <a:lnTo>
                    <a:pt x="613651" y="728395"/>
                  </a:lnTo>
                  <a:lnTo>
                    <a:pt x="665226" y="703199"/>
                  </a:lnTo>
                  <a:lnTo>
                    <a:pt x="658825" y="671233"/>
                  </a:lnTo>
                  <a:lnTo>
                    <a:pt x="658825" y="603656"/>
                  </a:lnTo>
                  <a:lnTo>
                    <a:pt x="658825" y="589280"/>
                  </a:lnTo>
                  <a:lnTo>
                    <a:pt x="658825" y="305828"/>
                  </a:lnTo>
                  <a:lnTo>
                    <a:pt x="652437" y="241858"/>
                  </a:lnTo>
                  <a:lnTo>
                    <a:pt x="671614" y="235470"/>
                  </a:lnTo>
                  <a:lnTo>
                    <a:pt x="677608" y="241858"/>
                  </a:lnTo>
                  <a:lnTo>
                    <a:pt x="761174" y="241858"/>
                  </a:lnTo>
                  <a:lnTo>
                    <a:pt x="767562" y="248259"/>
                  </a:lnTo>
                  <a:lnTo>
                    <a:pt x="783501" y="235470"/>
                  </a:lnTo>
                  <a:lnTo>
                    <a:pt x="798957" y="223075"/>
                  </a:lnTo>
                  <a:lnTo>
                    <a:pt x="799947" y="222275"/>
                  </a:lnTo>
                  <a:lnTo>
                    <a:pt x="799947" y="215874"/>
                  </a:lnTo>
                  <a:close/>
                </a:path>
                <a:path w="1233804" h="728980">
                  <a:moveTo>
                    <a:pt x="840054" y="657504"/>
                  </a:moveTo>
                  <a:lnTo>
                    <a:pt x="838327" y="651637"/>
                  </a:lnTo>
                  <a:lnTo>
                    <a:pt x="832726" y="642835"/>
                  </a:lnTo>
                  <a:lnTo>
                    <a:pt x="827532" y="643648"/>
                  </a:lnTo>
                  <a:lnTo>
                    <a:pt x="825538" y="646442"/>
                  </a:lnTo>
                  <a:lnTo>
                    <a:pt x="826338" y="651637"/>
                  </a:lnTo>
                  <a:lnTo>
                    <a:pt x="837920" y="660425"/>
                  </a:lnTo>
                  <a:lnTo>
                    <a:pt x="840054" y="657504"/>
                  </a:lnTo>
                  <a:close/>
                </a:path>
                <a:path w="1233804" h="728980">
                  <a:moveTo>
                    <a:pt x="840727" y="47967"/>
                  </a:moveTo>
                  <a:lnTo>
                    <a:pt x="836726" y="56375"/>
                  </a:lnTo>
                  <a:lnTo>
                    <a:pt x="831532" y="56375"/>
                  </a:lnTo>
                  <a:lnTo>
                    <a:pt x="827125" y="47967"/>
                  </a:lnTo>
                  <a:lnTo>
                    <a:pt x="821931" y="47967"/>
                  </a:lnTo>
                  <a:lnTo>
                    <a:pt x="827125" y="71958"/>
                  </a:lnTo>
                  <a:lnTo>
                    <a:pt x="840727" y="63563"/>
                  </a:lnTo>
                  <a:lnTo>
                    <a:pt x="840727" y="56375"/>
                  </a:lnTo>
                  <a:lnTo>
                    <a:pt x="840727" y="47967"/>
                  </a:lnTo>
                  <a:close/>
                </a:path>
                <a:path w="1233804" h="728980">
                  <a:moveTo>
                    <a:pt x="1233309" y="195097"/>
                  </a:moveTo>
                  <a:lnTo>
                    <a:pt x="1221765" y="178485"/>
                  </a:lnTo>
                  <a:lnTo>
                    <a:pt x="1211516" y="166611"/>
                  </a:lnTo>
                  <a:lnTo>
                    <a:pt x="1202575" y="159499"/>
                  </a:lnTo>
                  <a:lnTo>
                    <a:pt x="1194930" y="157124"/>
                  </a:lnTo>
                  <a:lnTo>
                    <a:pt x="1182763" y="158724"/>
                  </a:lnTo>
                  <a:lnTo>
                    <a:pt x="1170241" y="163525"/>
                  </a:lnTo>
                  <a:lnTo>
                    <a:pt x="1157376" y="171513"/>
                  </a:lnTo>
                  <a:lnTo>
                    <a:pt x="1144155" y="182714"/>
                  </a:lnTo>
                  <a:lnTo>
                    <a:pt x="1150556" y="227088"/>
                  </a:lnTo>
                  <a:lnTo>
                    <a:pt x="1150556" y="252666"/>
                  </a:lnTo>
                  <a:lnTo>
                    <a:pt x="1144155" y="449757"/>
                  </a:lnTo>
                  <a:lnTo>
                    <a:pt x="1156957" y="474941"/>
                  </a:lnTo>
                  <a:lnTo>
                    <a:pt x="1150556" y="481330"/>
                  </a:lnTo>
                  <a:lnTo>
                    <a:pt x="1150556" y="519722"/>
                  </a:lnTo>
                  <a:lnTo>
                    <a:pt x="1149756" y="553123"/>
                  </a:lnTo>
                  <a:lnTo>
                    <a:pt x="1147356" y="576986"/>
                  </a:lnTo>
                  <a:lnTo>
                    <a:pt x="1143355" y="591299"/>
                  </a:lnTo>
                  <a:lnTo>
                    <a:pt x="1137767" y="596074"/>
                  </a:lnTo>
                  <a:lnTo>
                    <a:pt x="1131417" y="618286"/>
                  </a:lnTo>
                  <a:lnTo>
                    <a:pt x="1112380" y="634149"/>
                  </a:lnTo>
                  <a:lnTo>
                    <a:pt x="1080643" y="643674"/>
                  </a:lnTo>
                  <a:lnTo>
                    <a:pt x="1036218" y="646849"/>
                  </a:lnTo>
                  <a:lnTo>
                    <a:pt x="1002817" y="629005"/>
                  </a:lnTo>
                  <a:lnTo>
                    <a:pt x="978954" y="605066"/>
                  </a:lnTo>
                  <a:lnTo>
                    <a:pt x="964641" y="575030"/>
                  </a:lnTo>
                  <a:lnTo>
                    <a:pt x="959866" y="538911"/>
                  </a:lnTo>
                  <a:lnTo>
                    <a:pt x="959866" y="487730"/>
                  </a:lnTo>
                  <a:lnTo>
                    <a:pt x="953465" y="481330"/>
                  </a:lnTo>
                  <a:lnTo>
                    <a:pt x="966254" y="462546"/>
                  </a:lnTo>
                  <a:lnTo>
                    <a:pt x="953465" y="430568"/>
                  </a:lnTo>
                  <a:lnTo>
                    <a:pt x="966254" y="411378"/>
                  </a:lnTo>
                  <a:lnTo>
                    <a:pt x="953465" y="366991"/>
                  </a:lnTo>
                  <a:lnTo>
                    <a:pt x="959053" y="364998"/>
                  </a:lnTo>
                  <a:lnTo>
                    <a:pt x="963053" y="359003"/>
                  </a:lnTo>
                  <a:lnTo>
                    <a:pt x="965454" y="349008"/>
                  </a:lnTo>
                  <a:lnTo>
                    <a:pt x="966254" y="335026"/>
                  </a:lnTo>
                  <a:lnTo>
                    <a:pt x="966254" y="188696"/>
                  </a:lnTo>
                  <a:lnTo>
                    <a:pt x="959548" y="177673"/>
                  </a:lnTo>
                  <a:lnTo>
                    <a:pt x="949858" y="169799"/>
                  </a:lnTo>
                  <a:lnTo>
                    <a:pt x="937171" y="165087"/>
                  </a:lnTo>
                  <a:lnTo>
                    <a:pt x="921486" y="163512"/>
                  </a:lnTo>
                  <a:lnTo>
                    <a:pt x="915085" y="163512"/>
                  </a:lnTo>
                  <a:lnTo>
                    <a:pt x="898969" y="165481"/>
                  </a:lnTo>
                  <a:lnTo>
                    <a:pt x="886193" y="171411"/>
                  </a:lnTo>
                  <a:lnTo>
                    <a:pt x="876782" y="181279"/>
                  </a:lnTo>
                  <a:lnTo>
                    <a:pt x="870712" y="195097"/>
                  </a:lnTo>
                  <a:lnTo>
                    <a:pt x="877112" y="195097"/>
                  </a:lnTo>
                  <a:lnTo>
                    <a:pt x="870712" y="227088"/>
                  </a:lnTo>
                  <a:lnTo>
                    <a:pt x="870712" y="239877"/>
                  </a:lnTo>
                  <a:lnTo>
                    <a:pt x="883500" y="277850"/>
                  </a:lnTo>
                  <a:lnTo>
                    <a:pt x="877112" y="284251"/>
                  </a:lnTo>
                  <a:lnTo>
                    <a:pt x="877112" y="589686"/>
                  </a:lnTo>
                  <a:lnTo>
                    <a:pt x="908685" y="627659"/>
                  </a:lnTo>
                  <a:lnTo>
                    <a:pt x="902690" y="646849"/>
                  </a:lnTo>
                  <a:lnTo>
                    <a:pt x="924483" y="680085"/>
                  </a:lnTo>
                  <a:lnTo>
                    <a:pt x="951865" y="703821"/>
                  </a:lnTo>
                  <a:lnTo>
                    <a:pt x="984846" y="718058"/>
                  </a:lnTo>
                  <a:lnTo>
                    <a:pt x="1023429" y="722807"/>
                  </a:lnTo>
                  <a:lnTo>
                    <a:pt x="1093381" y="722807"/>
                  </a:lnTo>
                  <a:lnTo>
                    <a:pt x="1137805" y="703757"/>
                  </a:lnTo>
                  <a:lnTo>
                    <a:pt x="1169543" y="685812"/>
                  </a:lnTo>
                  <a:lnTo>
                    <a:pt x="1188580" y="668972"/>
                  </a:lnTo>
                  <a:lnTo>
                    <a:pt x="1194930" y="653237"/>
                  </a:lnTo>
                  <a:lnTo>
                    <a:pt x="1226921" y="583285"/>
                  </a:lnTo>
                  <a:lnTo>
                    <a:pt x="1226921" y="201498"/>
                  </a:lnTo>
                  <a:lnTo>
                    <a:pt x="1233309" y="19509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455848" y="379524"/>
              <a:ext cx="1316865" cy="747190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7830282" y="334352"/>
              <a:ext cx="412750" cy="728980"/>
            </a:xfrm>
            <a:custGeom>
              <a:avLst/>
              <a:gdLst/>
              <a:ahLst/>
              <a:cxnLst/>
              <a:rect l="l" t="t" r="r" b="b"/>
              <a:pathLst>
                <a:path w="412750" h="728980">
                  <a:moveTo>
                    <a:pt x="243065" y="235470"/>
                  </a:moveTo>
                  <a:lnTo>
                    <a:pt x="95554" y="235470"/>
                  </a:lnTo>
                  <a:lnTo>
                    <a:pt x="146723" y="241858"/>
                  </a:lnTo>
                  <a:lnTo>
                    <a:pt x="140334" y="279844"/>
                  </a:lnTo>
                  <a:lnTo>
                    <a:pt x="153123" y="293027"/>
                  </a:lnTo>
                  <a:lnTo>
                    <a:pt x="140334" y="376186"/>
                  </a:lnTo>
                  <a:lnTo>
                    <a:pt x="140334" y="395770"/>
                  </a:lnTo>
                  <a:lnTo>
                    <a:pt x="153123" y="433755"/>
                  </a:lnTo>
                  <a:lnTo>
                    <a:pt x="146723" y="440143"/>
                  </a:lnTo>
                  <a:lnTo>
                    <a:pt x="146723" y="613651"/>
                  </a:lnTo>
                  <a:lnTo>
                    <a:pt x="140334" y="677621"/>
                  </a:lnTo>
                  <a:lnTo>
                    <a:pt x="146723" y="677621"/>
                  </a:lnTo>
                  <a:lnTo>
                    <a:pt x="149121" y="696082"/>
                  </a:lnTo>
                  <a:lnTo>
                    <a:pt x="156316" y="710699"/>
                  </a:lnTo>
                  <a:lnTo>
                    <a:pt x="168309" y="721471"/>
                  </a:lnTo>
                  <a:lnTo>
                    <a:pt x="185102" y="728395"/>
                  </a:lnTo>
                  <a:lnTo>
                    <a:pt x="236677" y="703198"/>
                  </a:lnTo>
                  <a:lnTo>
                    <a:pt x="230276" y="671233"/>
                  </a:lnTo>
                  <a:lnTo>
                    <a:pt x="230276" y="603656"/>
                  </a:lnTo>
                  <a:lnTo>
                    <a:pt x="195897" y="603656"/>
                  </a:lnTo>
                  <a:lnTo>
                    <a:pt x="194297" y="593267"/>
                  </a:lnTo>
                  <a:lnTo>
                    <a:pt x="196697" y="590067"/>
                  </a:lnTo>
                  <a:lnTo>
                    <a:pt x="201891" y="589279"/>
                  </a:lnTo>
                  <a:lnTo>
                    <a:pt x="230276" y="589279"/>
                  </a:lnTo>
                  <a:lnTo>
                    <a:pt x="230276" y="305828"/>
                  </a:lnTo>
                  <a:lnTo>
                    <a:pt x="223888" y="241858"/>
                  </a:lnTo>
                  <a:lnTo>
                    <a:pt x="243065" y="235470"/>
                  </a:lnTo>
                  <a:close/>
                </a:path>
                <a:path w="412750" h="728980">
                  <a:moveTo>
                    <a:pt x="286245" y="670813"/>
                  </a:moveTo>
                  <a:lnTo>
                    <a:pt x="275856" y="672414"/>
                  </a:lnTo>
                  <a:lnTo>
                    <a:pt x="283844" y="692416"/>
                  </a:lnTo>
                  <a:lnTo>
                    <a:pt x="287045" y="694410"/>
                  </a:lnTo>
                  <a:lnTo>
                    <a:pt x="293446" y="685622"/>
                  </a:lnTo>
                  <a:lnTo>
                    <a:pt x="291845" y="675220"/>
                  </a:lnTo>
                  <a:lnTo>
                    <a:pt x="286245" y="670813"/>
                  </a:lnTo>
                  <a:close/>
                </a:path>
                <a:path w="412750" h="728980">
                  <a:moveTo>
                    <a:pt x="341020" y="618858"/>
                  </a:moveTo>
                  <a:lnTo>
                    <a:pt x="336613" y="624839"/>
                  </a:lnTo>
                  <a:lnTo>
                    <a:pt x="338213" y="635253"/>
                  </a:lnTo>
                  <a:lnTo>
                    <a:pt x="347014" y="641642"/>
                  </a:lnTo>
                  <a:lnTo>
                    <a:pt x="351408" y="635647"/>
                  </a:lnTo>
                  <a:lnTo>
                    <a:pt x="343814" y="620852"/>
                  </a:lnTo>
                  <a:lnTo>
                    <a:pt x="341020" y="618858"/>
                  </a:lnTo>
                  <a:close/>
                </a:path>
                <a:path w="412750" h="728980">
                  <a:moveTo>
                    <a:pt x="201891" y="589279"/>
                  </a:moveTo>
                  <a:lnTo>
                    <a:pt x="196697" y="590067"/>
                  </a:lnTo>
                  <a:lnTo>
                    <a:pt x="194297" y="593267"/>
                  </a:lnTo>
                  <a:lnTo>
                    <a:pt x="195897" y="603656"/>
                  </a:lnTo>
                  <a:lnTo>
                    <a:pt x="201091" y="602868"/>
                  </a:lnTo>
                  <a:lnTo>
                    <a:pt x="203085" y="599668"/>
                  </a:lnTo>
                  <a:lnTo>
                    <a:pt x="201891" y="589279"/>
                  </a:lnTo>
                  <a:close/>
                </a:path>
                <a:path w="412750" h="728980">
                  <a:moveTo>
                    <a:pt x="230276" y="589279"/>
                  </a:moveTo>
                  <a:lnTo>
                    <a:pt x="201891" y="589279"/>
                  </a:lnTo>
                  <a:lnTo>
                    <a:pt x="203085" y="599668"/>
                  </a:lnTo>
                  <a:lnTo>
                    <a:pt x="201091" y="602868"/>
                  </a:lnTo>
                  <a:lnTo>
                    <a:pt x="195897" y="603656"/>
                  </a:lnTo>
                  <a:lnTo>
                    <a:pt x="230276" y="603656"/>
                  </a:lnTo>
                  <a:lnTo>
                    <a:pt x="230276" y="589279"/>
                  </a:lnTo>
                  <a:close/>
                </a:path>
                <a:path w="412750" h="728980">
                  <a:moveTo>
                    <a:pt x="31584" y="158305"/>
                  </a:moveTo>
                  <a:lnTo>
                    <a:pt x="17766" y="171349"/>
                  </a:lnTo>
                  <a:lnTo>
                    <a:pt x="7896" y="185294"/>
                  </a:lnTo>
                  <a:lnTo>
                    <a:pt x="1974" y="200137"/>
                  </a:lnTo>
                  <a:lnTo>
                    <a:pt x="0" y="215874"/>
                  </a:lnTo>
                  <a:lnTo>
                    <a:pt x="6698" y="226744"/>
                  </a:lnTo>
                  <a:lnTo>
                    <a:pt x="15195" y="235767"/>
                  </a:lnTo>
                  <a:lnTo>
                    <a:pt x="25492" y="242940"/>
                  </a:lnTo>
                  <a:lnTo>
                    <a:pt x="37591" y="248259"/>
                  </a:lnTo>
                  <a:lnTo>
                    <a:pt x="76365" y="235470"/>
                  </a:lnTo>
                  <a:lnTo>
                    <a:pt x="354959" y="235470"/>
                  </a:lnTo>
                  <a:lnTo>
                    <a:pt x="370401" y="223075"/>
                  </a:lnTo>
                  <a:lnTo>
                    <a:pt x="344614" y="223075"/>
                  </a:lnTo>
                  <a:lnTo>
                    <a:pt x="354202" y="206286"/>
                  </a:lnTo>
                  <a:lnTo>
                    <a:pt x="369905" y="206286"/>
                  </a:lnTo>
                  <a:lnTo>
                    <a:pt x="368574" y="197738"/>
                  </a:lnTo>
                  <a:lnTo>
                    <a:pt x="360103" y="182098"/>
                  </a:lnTo>
                  <a:lnTo>
                    <a:pt x="345986" y="168954"/>
                  </a:lnTo>
                  <a:lnTo>
                    <a:pt x="338103" y="164706"/>
                  </a:lnTo>
                  <a:lnTo>
                    <a:pt x="63563" y="164706"/>
                  </a:lnTo>
                  <a:lnTo>
                    <a:pt x="31584" y="158305"/>
                  </a:lnTo>
                  <a:close/>
                </a:path>
                <a:path w="412750" h="728980">
                  <a:moveTo>
                    <a:pt x="354959" y="235470"/>
                  </a:moveTo>
                  <a:lnTo>
                    <a:pt x="243065" y="235470"/>
                  </a:lnTo>
                  <a:lnTo>
                    <a:pt x="249072" y="241858"/>
                  </a:lnTo>
                  <a:lnTo>
                    <a:pt x="332625" y="241858"/>
                  </a:lnTo>
                  <a:lnTo>
                    <a:pt x="339026" y="248259"/>
                  </a:lnTo>
                  <a:lnTo>
                    <a:pt x="354959" y="235470"/>
                  </a:lnTo>
                  <a:close/>
                </a:path>
                <a:path w="412750" h="728980">
                  <a:moveTo>
                    <a:pt x="95554" y="235470"/>
                  </a:moveTo>
                  <a:lnTo>
                    <a:pt x="76365" y="235470"/>
                  </a:lnTo>
                  <a:lnTo>
                    <a:pt x="76365" y="241858"/>
                  </a:lnTo>
                  <a:lnTo>
                    <a:pt x="95554" y="235470"/>
                  </a:lnTo>
                  <a:close/>
                </a:path>
                <a:path w="412750" h="728980">
                  <a:moveTo>
                    <a:pt x="369905" y="206286"/>
                  </a:moveTo>
                  <a:lnTo>
                    <a:pt x="359803" y="206286"/>
                  </a:lnTo>
                  <a:lnTo>
                    <a:pt x="350215" y="223075"/>
                  </a:lnTo>
                  <a:lnTo>
                    <a:pt x="370401" y="223075"/>
                  </a:lnTo>
                  <a:lnTo>
                    <a:pt x="371398" y="222275"/>
                  </a:lnTo>
                  <a:lnTo>
                    <a:pt x="371398" y="215874"/>
                  </a:lnTo>
                  <a:lnTo>
                    <a:pt x="369905" y="206286"/>
                  </a:lnTo>
                  <a:close/>
                </a:path>
                <a:path w="412750" h="728980">
                  <a:moveTo>
                    <a:pt x="326224" y="158305"/>
                  </a:moveTo>
                  <a:lnTo>
                    <a:pt x="320230" y="164706"/>
                  </a:lnTo>
                  <a:lnTo>
                    <a:pt x="338103" y="164706"/>
                  </a:lnTo>
                  <a:lnTo>
                    <a:pt x="326224" y="158305"/>
                  </a:lnTo>
                  <a:close/>
                </a:path>
                <a:path w="412750" h="728980">
                  <a:moveTo>
                    <a:pt x="326224" y="20789"/>
                  </a:moveTo>
                  <a:lnTo>
                    <a:pt x="313435" y="38379"/>
                  </a:lnTo>
                  <a:lnTo>
                    <a:pt x="326224" y="25984"/>
                  </a:lnTo>
                  <a:lnTo>
                    <a:pt x="330005" y="25984"/>
                  </a:lnTo>
                  <a:lnTo>
                    <a:pt x="326224" y="20789"/>
                  </a:lnTo>
                  <a:close/>
                </a:path>
                <a:path w="412750" h="728980">
                  <a:moveTo>
                    <a:pt x="330005" y="25984"/>
                  </a:moveTo>
                  <a:lnTo>
                    <a:pt x="326224" y="25984"/>
                  </a:lnTo>
                  <a:lnTo>
                    <a:pt x="339026" y="38379"/>
                  </a:lnTo>
                  <a:lnTo>
                    <a:pt x="330005" y="25984"/>
                  </a:lnTo>
                  <a:close/>
                </a:path>
                <a:path w="412750" h="728980">
                  <a:moveTo>
                    <a:pt x="350215" y="0"/>
                  </a:moveTo>
                  <a:lnTo>
                    <a:pt x="335419" y="0"/>
                  </a:lnTo>
                  <a:lnTo>
                    <a:pt x="335419" y="16789"/>
                  </a:lnTo>
                  <a:lnTo>
                    <a:pt x="339420" y="16789"/>
                  </a:lnTo>
                  <a:lnTo>
                    <a:pt x="350215" y="0"/>
                  </a:lnTo>
                  <a:close/>
                </a:path>
                <a:path w="412750" h="728980">
                  <a:moveTo>
                    <a:pt x="398576" y="47967"/>
                  </a:moveTo>
                  <a:lnTo>
                    <a:pt x="393382" y="47967"/>
                  </a:lnTo>
                  <a:lnTo>
                    <a:pt x="398576" y="71958"/>
                  </a:lnTo>
                  <a:lnTo>
                    <a:pt x="412178" y="63563"/>
                  </a:lnTo>
                  <a:lnTo>
                    <a:pt x="412178" y="56375"/>
                  </a:lnTo>
                  <a:lnTo>
                    <a:pt x="402983" y="56375"/>
                  </a:lnTo>
                  <a:lnTo>
                    <a:pt x="398576" y="47967"/>
                  </a:lnTo>
                  <a:close/>
                </a:path>
                <a:path w="412750" h="728980">
                  <a:moveTo>
                    <a:pt x="412178" y="47967"/>
                  </a:moveTo>
                  <a:lnTo>
                    <a:pt x="408177" y="56375"/>
                  </a:lnTo>
                  <a:lnTo>
                    <a:pt x="412178" y="56375"/>
                  </a:lnTo>
                  <a:lnTo>
                    <a:pt x="412178" y="47967"/>
                  </a:lnTo>
                  <a:close/>
                </a:path>
                <a:path w="412750" h="728980">
                  <a:moveTo>
                    <a:pt x="404177" y="642835"/>
                  </a:moveTo>
                  <a:lnTo>
                    <a:pt x="398983" y="643648"/>
                  </a:lnTo>
                  <a:lnTo>
                    <a:pt x="396989" y="646442"/>
                  </a:lnTo>
                  <a:lnTo>
                    <a:pt x="397789" y="651636"/>
                  </a:lnTo>
                  <a:lnTo>
                    <a:pt x="409371" y="660425"/>
                  </a:lnTo>
                  <a:lnTo>
                    <a:pt x="411505" y="657504"/>
                  </a:lnTo>
                  <a:lnTo>
                    <a:pt x="409778" y="651636"/>
                  </a:lnTo>
                  <a:lnTo>
                    <a:pt x="404177" y="6428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429159" y="405503"/>
              <a:ext cx="1026245" cy="93989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540944" y="379848"/>
              <a:ext cx="892169" cy="680500"/>
            </a:xfrm>
            <a:prstGeom prst="rect">
              <a:avLst/>
            </a:prstGeom>
          </p:spPr>
        </p:pic>
      </p:grpSp>
      <p:sp>
        <p:nvSpPr>
          <p:cNvPr id="27" name="object 27"/>
          <p:cNvSpPr txBox="1"/>
          <p:nvPr/>
        </p:nvSpPr>
        <p:spPr>
          <a:xfrm>
            <a:off x="6703335" y="6181662"/>
            <a:ext cx="159956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z="1600" b="1" dirty="0">
                <a:solidFill>
                  <a:srgbClr val="FFFFFF"/>
                </a:solidFill>
                <a:latin typeface="Helvetica"/>
                <a:cs typeface="Helvetica"/>
                <a:hlinkClick r:id="rId15"/>
              </a:rPr>
              <a:t>ww</a:t>
            </a:r>
            <a:r>
              <a:rPr sz="1600" b="1" spc="-60" dirty="0">
                <a:solidFill>
                  <a:srgbClr val="FFFFFF"/>
                </a:solidFill>
                <a:latin typeface="Helvetica"/>
                <a:cs typeface="Helvetica"/>
                <a:hlinkClick r:id="rId15"/>
              </a:rPr>
              <a:t>w</a:t>
            </a:r>
            <a:r>
              <a:rPr sz="1600" b="1" dirty="0">
                <a:solidFill>
                  <a:srgbClr val="FFFFFF"/>
                </a:solidFill>
                <a:latin typeface="Helvetica"/>
                <a:cs typeface="Helvetica"/>
                <a:hlinkClick r:id="rId15"/>
              </a:rPr>
              <a:t>.nwrc.ac.uk</a:t>
            </a:r>
            <a:endParaRPr sz="1600">
              <a:latin typeface="Helvetica"/>
              <a:cs typeface="Helvetica"/>
            </a:endParaRPr>
          </a:p>
        </p:txBody>
      </p:sp>
      <p:sp>
        <p:nvSpPr>
          <p:cNvPr id="28" name="object 2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pc="-5" dirty="0"/>
              <a:t>#ApplyNow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3270" cy="6858000"/>
            <a:chOff x="0" y="0"/>
            <a:chExt cx="1219327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68441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60243" y="839852"/>
              <a:ext cx="7277477" cy="548215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177349" y="0"/>
              <a:ext cx="15843" cy="63154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65178" y="5941265"/>
              <a:ext cx="3973520" cy="67625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856710" y="5886589"/>
              <a:ext cx="928369" cy="138430"/>
            </a:xfrm>
            <a:custGeom>
              <a:avLst/>
              <a:gdLst/>
              <a:ahLst/>
              <a:cxnLst/>
              <a:rect l="l" t="t" r="r" b="b"/>
              <a:pathLst>
                <a:path w="928370" h="138429">
                  <a:moveTo>
                    <a:pt x="149199" y="44996"/>
                  </a:moveTo>
                  <a:lnTo>
                    <a:pt x="0" y="68199"/>
                  </a:lnTo>
                  <a:lnTo>
                    <a:pt x="49911" y="96837"/>
                  </a:lnTo>
                  <a:lnTo>
                    <a:pt x="83426" y="103784"/>
                  </a:lnTo>
                  <a:lnTo>
                    <a:pt x="112522" y="87134"/>
                  </a:lnTo>
                  <a:lnTo>
                    <a:pt x="149199" y="44996"/>
                  </a:lnTo>
                  <a:close/>
                </a:path>
                <a:path w="928370" h="138429">
                  <a:moveTo>
                    <a:pt x="221221" y="33553"/>
                  </a:moveTo>
                  <a:lnTo>
                    <a:pt x="172415" y="13703"/>
                  </a:lnTo>
                  <a:lnTo>
                    <a:pt x="122491" y="533"/>
                  </a:lnTo>
                  <a:lnTo>
                    <a:pt x="70459" y="0"/>
                  </a:lnTo>
                  <a:lnTo>
                    <a:pt x="15303" y="18046"/>
                  </a:lnTo>
                  <a:lnTo>
                    <a:pt x="221221" y="33553"/>
                  </a:lnTo>
                  <a:close/>
                </a:path>
                <a:path w="928370" h="138429">
                  <a:moveTo>
                    <a:pt x="340423" y="117411"/>
                  </a:moveTo>
                  <a:lnTo>
                    <a:pt x="300405" y="98755"/>
                  </a:lnTo>
                  <a:lnTo>
                    <a:pt x="259651" y="91884"/>
                  </a:lnTo>
                  <a:lnTo>
                    <a:pt x="218147" y="98044"/>
                  </a:lnTo>
                  <a:lnTo>
                    <a:pt x="175895" y="118516"/>
                  </a:lnTo>
                  <a:lnTo>
                    <a:pt x="339039" y="138201"/>
                  </a:lnTo>
                  <a:lnTo>
                    <a:pt x="340423" y="117411"/>
                  </a:lnTo>
                  <a:close/>
                </a:path>
                <a:path w="928370" h="138429">
                  <a:moveTo>
                    <a:pt x="725424" y="56908"/>
                  </a:moveTo>
                  <a:lnTo>
                    <a:pt x="724750" y="42849"/>
                  </a:lnTo>
                  <a:lnTo>
                    <a:pt x="585736" y="43548"/>
                  </a:lnTo>
                  <a:lnTo>
                    <a:pt x="539407" y="44246"/>
                  </a:lnTo>
                  <a:lnTo>
                    <a:pt x="493115" y="45554"/>
                  </a:lnTo>
                  <a:lnTo>
                    <a:pt x="484403" y="48437"/>
                  </a:lnTo>
                  <a:lnTo>
                    <a:pt x="475830" y="55054"/>
                  </a:lnTo>
                  <a:lnTo>
                    <a:pt x="467321" y="63246"/>
                  </a:lnTo>
                  <a:lnTo>
                    <a:pt x="458787" y="70866"/>
                  </a:lnTo>
                  <a:lnTo>
                    <a:pt x="467487" y="81038"/>
                  </a:lnTo>
                  <a:lnTo>
                    <a:pt x="725424" y="56908"/>
                  </a:lnTo>
                  <a:close/>
                </a:path>
                <a:path w="928370" h="138429">
                  <a:moveTo>
                    <a:pt x="928268" y="31559"/>
                  </a:moveTo>
                  <a:lnTo>
                    <a:pt x="927239" y="23304"/>
                  </a:lnTo>
                  <a:lnTo>
                    <a:pt x="776287" y="29159"/>
                  </a:lnTo>
                  <a:lnTo>
                    <a:pt x="777849" y="54673"/>
                  </a:lnTo>
                  <a:lnTo>
                    <a:pt x="928268" y="31559"/>
                  </a:lnTo>
                  <a:close/>
                </a:path>
              </a:pathLst>
            </a:custGeom>
            <a:solidFill>
              <a:srgbClr val="EC1B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0"/>
              <a:ext cx="12193193" cy="171444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751" y="5535170"/>
              <a:ext cx="3241654" cy="121920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45402" y="5657138"/>
              <a:ext cx="2778302" cy="84809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066400" y="5941255"/>
              <a:ext cx="3560126" cy="63997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277023" y="5984491"/>
              <a:ext cx="3916170" cy="67568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0" y="7567"/>
              <a:ext cx="11676141" cy="161290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2066175" y="1063624"/>
              <a:ext cx="127635" cy="27940"/>
            </a:xfrm>
            <a:custGeom>
              <a:avLst/>
              <a:gdLst/>
              <a:ahLst/>
              <a:cxnLst/>
              <a:rect l="l" t="t" r="r" b="b"/>
              <a:pathLst>
                <a:path w="127634" h="27940">
                  <a:moveTo>
                    <a:pt x="127019" y="0"/>
                  </a:moveTo>
                  <a:lnTo>
                    <a:pt x="139" y="8838"/>
                  </a:lnTo>
                  <a:lnTo>
                    <a:pt x="0" y="25767"/>
                  </a:lnTo>
                  <a:lnTo>
                    <a:pt x="127019" y="27517"/>
                  </a:lnTo>
                  <a:lnTo>
                    <a:pt x="127019" y="0"/>
                  </a:lnTo>
                  <a:close/>
                </a:path>
              </a:pathLst>
            </a:custGeom>
            <a:solidFill>
              <a:srgbClr val="A94A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412010" y="418029"/>
            <a:ext cx="44799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Helvetica"/>
                <a:cs typeface="Helvetica"/>
              </a:rPr>
              <a:t>UAL</a:t>
            </a:r>
            <a:r>
              <a:rPr sz="1800" b="1" spc="-5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dirty="0">
                <a:solidFill>
                  <a:srgbClr val="FFFFFF"/>
                </a:solidFill>
                <a:latin typeface="Helvetica"/>
                <a:cs typeface="Helvetica"/>
              </a:rPr>
              <a:t>Level</a:t>
            </a:r>
            <a:r>
              <a:rPr sz="1800" b="1" spc="-15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dirty="0">
                <a:solidFill>
                  <a:srgbClr val="FFFFFF"/>
                </a:solidFill>
                <a:latin typeface="Helvetica"/>
                <a:cs typeface="Helvetica"/>
              </a:rPr>
              <a:t>3</a:t>
            </a:r>
            <a:r>
              <a:rPr sz="1800" b="1" spc="-2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Helvetica"/>
                <a:cs typeface="Helvetica"/>
              </a:rPr>
              <a:t>Diploma</a:t>
            </a:r>
            <a:r>
              <a:rPr sz="1800" b="1" spc="-2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dirty="0">
                <a:solidFill>
                  <a:srgbClr val="FFFFFF"/>
                </a:solidFill>
                <a:latin typeface="Helvetica"/>
                <a:cs typeface="Helvetica"/>
              </a:rPr>
              <a:t>/</a:t>
            </a:r>
            <a:r>
              <a:rPr sz="1800" b="1" spc="-15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dirty="0">
                <a:solidFill>
                  <a:srgbClr val="FFFFFF"/>
                </a:solidFill>
                <a:latin typeface="Helvetica"/>
                <a:cs typeface="Helvetica"/>
              </a:rPr>
              <a:t>Extended</a:t>
            </a:r>
            <a:r>
              <a:rPr sz="1800" b="1" spc="-1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Helvetica"/>
                <a:cs typeface="Helvetica"/>
              </a:rPr>
              <a:t>Diploma</a:t>
            </a:r>
            <a:endParaRPr sz="1800">
              <a:latin typeface="Helvetica"/>
              <a:cs typeface="Helvetica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412010" y="621229"/>
            <a:ext cx="273431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Art</a:t>
            </a:r>
            <a:r>
              <a:rPr spc="-50" dirty="0"/>
              <a:t> </a:t>
            </a:r>
            <a:r>
              <a:rPr spc="-5" dirty="0"/>
              <a:t>and</a:t>
            </a:r>
            <a:r>
              <a:rPr spc="-45" dirty="0"/>
              <a:t> </a:t>
            </a:r>
            <a:r>
              <a:rPr spc="-5" dirty="0"/>
              <a:t>Design</a:t>
            </a:r>
          </a:p>
        </p:txBody>
      </p:sp>
      <p:grpSp>
        <p:nvGrpSpPr>
          <p:cNvPr id="17" name="object 17"/>
          <p:cNvGrpSpPr/>
          <p:nvPr/>
        </p:nvGrpSpPr>
        <p:grpSpPr>
          <a:xfrm>
            <a:off x="0" y="0"/>
            <a:ext cx="12193270" cy="6493510"/>
            <a:chOff x="0" y="0"/>
            <a:chExt cx="12193270" cy="6493510"/>
          </a:xfrm>
        </p:grpSpPr>
        <p:sp>
          <p:nvSpPr>
            <p:cNvPr id="18" name="object 18"/>
            <p:cNvSpPr/>
            <p:nvPr/>
          </p:nvSpPr>
          <p:spPr>
            <a:xfrm>
              <a:off x="11709908" y="693419"/>
              <a:ext cx="97155" cy="314960"/>
            </a:xfrm>
            <a:custGeom>
              <a:avLst/>
              <a:gdLst/>
              <a:ahLst/>
              <a:cxnLst/>
              <a:rect l="l" t="t" r="r" b="b"/>
              <a:pathLst>
                <a:path w="97154" h="314959">
                  <a:moveTo>
                    <a:pt x="97155" y="219392"/>
                  </a:moveTo>
                  <a:lnTo>
                    <a:pt x="0" y="219392"/>
                  </a:lnTo>
                  <a:lnTo>
                    <a:pt x="0" y="314921"/>
                  </a:lnTo>
                  <a:lnTo>
                    <a:pt x="90843" y="314896"/>
                  </a:lnTo>
                  <a:lnTo>
                    <a:pt x="97155" y="314566"/>
                  </a:lnTo>
                  <a:lnTo>
                    <a:pt x="97155" y="219392"/>
                  </a:lnTo>
                  <a:close/>
                </a:path>
                <a:path w="97154" h="314959">
                  <a:moveTo>
                    <a:pt x="97155" y="0"/>
                  </a:moveTo>
                  <a:lnTo>
                    <a:pt x="0" y="0"/>
                  </a:lnTo>
                  <a:lnTo>
                    <a:pt x="0" y="95161"/>
                  </a:lnTo>
                  <a:lnTo>
                    <a:pt x="97155" y="95161"/>
                  </a:lnTo>
                  <a:lnTo>
                    <a:pt x="971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0" y="290651"/>
              <a:ext cx="12193270" cy="12700"/>
            </a:xfrm>
            <a:custGeom>
              <a:avLst/>
              <a:gdLst/>
              <a:ahLst/>
              <a:cxnLst/>
              <a:rect l="l" t="t" r="r" b="b"/>
              <a:pathLst>
                <a:path w="12193270" h="12700">
                  <a:moveTo>
                    <a:pt x="12169750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12169750" y="12700"/>
                  </a:lnTo>
                  <a:lnTo>
                    <a:pt x="12169750" y="0"/>
                  </a:lnTo>
                  <a:close/>
                </a:path>
                <a:path w="12193270" h="12700">
                  <a:moveTo>
                    <a:pt x="12193194" y="0"/>
                  </a:moveTo>
                  <a:lnTo>
                    <a:pt x="12190298" y="0"/>
                  </a:lnTo>
                  <a:lnTo>
                    <a:pt x="12190298" y="12700"/>
                  </a:lnTo>
                  <a:lnTo>
                    <a:pt x="12193194" y="12700"/>
                  </a:lnTo>
                  <a:lnTo>
                    <a:pt x="121931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0" y="1208861"/>
              <a:ext cx="12193270" cy="12700"/>
            </a:xfrm>
            <a:custGeom>
              <a:avLst/>
              <a:gdLst/>
              <a:ahLst/>
              <a:cxnLst/>
              <a:rect l="l" t="t" r="r" b="b"/>
              <a:pathLst>
                <a:path w="12193270" h="12700">
                  <a:moveTo>
                    <a:pt x="12169750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12169750" y="12700"/>
                  </a:lnTo>
                  <a:lnTo>
                    <a:pt x="12169750" y="0"/>
                  </a:lnTo>
                  <a:close/>
                </a:path>
                <a:path w="12193270" h="12700">
                  <a:moveTo>
                    <a:pt x="12193194" y="0"/>
                  </a:moveTo>
                  <a:lnTo>
                    <a:pt x="12190298" y="0"/>
                  </a:lnTo>
                  <a:lnTo>
                    <a:pt x="12190298" y="12700"/>
                  </a:lnTo>
                  <a:lnTo>
                    <a:pt x="12193194" y="12700"/>
                  </a:lnTo>
                  <a:lnTo>
                    <a:pt x="12193194" y="0"/>
                  </a:lnTo>
                  <a:close/>
                </a:path>
              </a:pathLst>
            </a:custGeom>
            <a:solidFill>
              <a:srgbClr val="B3D2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299393" y="6067621"/>
              <a:ext cx="424180" cy="424180"/>
            </a:xfrm>
            <a:custGeom>
              <a:avLst/>
              <a:gdLst/>
              <a:ahLst/>
              <a:cxnLst/>
              <a:rect l="l" t="t" r="r" b="b"/>
              <a:pathLst>
                <a:path w="424179" h="424179">
                  <a:moveTo>
                    <a:pt x="211810" y="0"/>
                  </a:moveTo>
                  <a:lnTo>
                    <a:pt x="163244" y="5594"/>
                  </a:lnTo>
                  <a:lnTo>
                    <a:pt x="118661" y="21528"/>
                  </a:lnTo>
                  <a:lnTo>
                    <a:pt x="79333" y="46532"/>
                  </a:lnTo>
                  <a:lnTo>
                    <a:pt x="46532" y="79333"/>
                  </a:lnTo>
                  <a:lnTo>
                    <a:pt x="21528" y="118661"/>
                  </a:lnTo>
                  <a:lnTo>
                    <a:pt x="5594" y="163244"/>
                  </a:lnTo>
                  <a:lnTo>
                    <a:pt x="0" y="211810"/>
                  </a:lnTo>
                  <a:lnTo>
                    <a:pt x="5594" y="260376"/>
                  </a:lnTo>
                  <a:lnTo>
                    <a:pt x="21528" y="304959"/>
                  </a:lnTo>
                  <a:lnTo>
                    <a:pt x="46532" y="344287"/>
                  </a:lnTo>
                  <a:lnTo>
                    <a:pt x="79333" y="377088"/>
                  </a:lnTo>
                  <a:lnTo>
                    <a:pt x="118661" y="402092"/>
                  </a:lnTo>
                  <a:lnTo>
                    <a:pt x="163244" y="418027"/>
                  </a:lnTo>
                  <a:lnTo>
                    <a:pt x="211810" y="423621"/>
                  </a:lnTo>
                  <a:lnTo>
                    <a:pt x="260376" y="418027"/>
                  </a:lnTo>
                  <a:lnTo>
                    <a:pt x="304959" y="402092"/>
                  </a:lnTo>
                  <a:lnTo>
                    <a:pt x="344287" y="377088"/>
                  </a:lnTo>
                  <a:lnTo>
                    <a:pt x="377088" y="344287"/>
                  </a:lnTo>
                  <a:lnTo>
                    <a:pt x="402092" y="304959"/>
                  </a:lnTo>
                  <a:lnTo>
                    <a:pt x="418027" y="260376"/>
                  </a:lnTo>
                  <a:lnTo>
                    <a:pt x="423621" y="211810"/>
                  </a:lnTo>
                  <a:lnTo>
                    <a:pt x="418027" y="163244"/>
                  </a:lnTo>
                  <a:lnTo>
                    <a:pt x="402092" y="118661"/>
                  </a:lnTo>
                  <a:lnTo>
                    <a:pt x="377088" y="79333"/>
                  </a:lnTo>
                  <a:lnTo>
                    <a:pt x="344287" y="46532"/>
                  </a:lnTo>
                  <a:lnTo>
                    <a:pt x="304959" y="21528"/>
                  </a:lnTo>
                  <a:lnTo>
                    <a:pt x="260376" y="5594"/>
                  </a:lnTo>
                  <a:lnTo>
                    <a:pt x="211810" y="0"/>
                  </a:lnTo>
                  <a:close/>
                </a:path>
              </a:pathLst>
            </a:custGeom>
            <a:solidFill>
              <a:srgbClr val="1A75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409092" y="6126262"/>
              <a:ext cx="238023" cy="238150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5127155" y="256336"/>
              <a:ext cx="1226185" cy="776605"/>
            </a:xfrm>
            <a:custGeom>
              <a:avLst/>
              <a:gdLst/>
              <a:ahLst/>
              <a:cxnLst/>
              <a:rect l="l" t="t" r="r" b="b"/>
              <a:pathLst>
                <a:path w="1226185" h="776605">
                  <a:moveTo>
                    <a:pt x="386486" y="575754"/>
                  </a:moveTo>
                  <a:lnTo>
                    <a:pt x="364502" y="511111"/>
                  </a:lnTo>
                  <a:lnTo>
                    <a:pt x="333616" y="485648"/>
                  </a:lnTo>
                  <a:lnTo>
                    <a:pt x="284073" y="462559"/>
                  </a:lnTo>
                  <a:lnTo>
                    <a:pt x="215900" y="441858"/>
                  </a:lnTo>
                  <a:lnTo>
                    <a:pt x="157657" y="437845"/>
                  </a:lnTo>
                  <a:lnTo>
                    <a:pt x="114973" y="424192"/>
                  </a:lnTo>
                  <a:lnTo>
                    <a:pt x="87845" y="400888"/>
                  </a:lnTo>
                  <a:lnTo>
                    <a:pt x="76263" y="367931"/>
                  </a:lnTo>
                  <a:lnTo>
                    <a:pt x="89204" y="336384"/>
                  </a:lnTo>
                  <a:lnTo>
                    <a:pt x="105905" y="313105"/>
                  </a:lnTo>
                  <a:lnTo>
                    <a:pt x="126339" y="298094"/>
                  </a:lnTo>
                  <a:lnTo>
                    <a:pt x="150520" y="291338"/>
                  </a:lnTo>
                  <a:lnTo>
                    <a:pt x="175183" y="288861"/>
                  </a:lnTo>
                  <a:lnTo>
                    <a:pt x="240157" y="307632"/>
                  </a:lnTo>
                  <a:lnTo>
                    <a:pt x="256260" y="336245"/>
                  </a:lnTo>
                  <a:lnTo>
                    <a:pt x="271068" y="356349"/>
                  </a:lnTo>
                  <a:lnTo>
                    <a:pt x="284568" y="367944"/>
                  </a:lnTo>
                  <a:lnTo>
                    <a:pt x="296773" y="371043"/>
                  </a:lnTo>
                  <a:lnTo>
                    <a:pt x="343357" y="335013"/>
                  </a:lnTo>
                  <a:lnTo>
                    <a:pt x="309854" y="280543"/>
                  </a:lnTo>
                  <a:lnTo>
                    <a:pt x="272618" y="242989"/>
                  </a:lnTo>
                  <a:lnTo>
                    <a:pt x="231673" y="222326"/>
                  </a:lnTo>
                  <a:lnTo>
                    <a:pt x="186994" y="218567"/>
                  </a:lnTo>
                  <a:lnTo>
                    <a:pt x="181025" y="219163"/>
                  </a:lnTo>
                  <a:lnTo>
                    <a:pt x="120446" y="230035"/>
                  </a:lnTo>
                  <a:lnTo>
                    <a:pt x="72059" y="249224"/>
                  </a:lnTo>
                  <a:lnTo>
                    <a:pt x="35852" y="276733"/>
                  </a:lnTo>
                  <a:lnTo>
                    <a:pt x="11836" y="312559"/>
                  </a:lnTo>
                  <a:lnTo>
                    <a:pt x="0" y="356717"/>
                  </a:lnTo>
                  <a:lnTo>
                    <a:pt x="4406" y="400481"/>
                  </a:lnTo>
                  <a:lnTo>
                    <a:pt x="11023" y="406247"/>
                  </a:lnTo>
                  <a:lnTo>
                    <a:pt x="20688" y="432511"/>
                  </a:lnTo>
                  <a:lnTo>
                    <a:pt x="37198" y="458736"/>
                  </a:lnTo>
                  <a:lnTo>
                    <a:pt x="60528" y="484949"/>
                  </a:lnTo>
                  <a:lnTo>
                    <a:pt x="90690" y="511124"/>
                  </a:lnTo>
                  <a:lnTo>
                    <a:pt x="109905" y="509981"/>
                  </a:lnTo>
                  <a:lnTo>
                    <a:pt x="123825" y="510997"/>
                  </a:lnTo>
                  <a:lnTo>
                    <a:pt x="132422" y="514146"/>
                  </a:lnTo>
                  <a:lnTo>
                    <a:pt x="135724" y="519442"/>
                  </a:lnTo>
                  <a:lnTo>
                    <a:pt x="208064" y="527354"/>
                  </a:lnTo>
                  <a:lnTo>
                    <a:pt x="260515" y="540727"/>
                  </a:lnTo>
                  <a:lnTo>
                    <a:pt x="293065" y="559574"/>
                  </a:lnTo>
                  <a:lnTo>
                    <a:pt x="305739" y="583882"/>
                  </a:lnTo>
                  <a:lnTo>
                    <a:pt x="303314" y="626224"/>
                  </a:lnTo>
                  <a:lnTo>
                    <a:pt x="286651" y="659739"/>
                  </a:lnTo>
                  <a:lnTo>
                    <a:pt x="255752" y="684453"/>
                  </a:lnTo>
                  <a:lnTo>
                    <a:pt x="210591" y="700354"/>
                  </a:lnTo>
                  <a:lnTo>
                    <a:pt x="193497" y="699706"/>
                  </a:lnTo>
                  <a:lnTo>
                    <a:pt x="173647" y="694626"/>
                  </a:lnTo>
                  <a:lnTo>
                    <a:pt x="151041" y="685101"/>
                  </a:lnTo>
                  <a:lnTo>
                    <a:pt x="125679" y="671131"/>
                  </a:lnTo>
                  <a:lnTo>
                    <a:pt x="100787" y="637946"/>
                  </a:lnTo>
                  <a:lnTo>
                    <a:pt x="80797" y="614464"/>
                  </a:lnTo>
                  <a:lnTo>
                    <a:pt x="65697" y="600697"/>
                  </a:lnTo>
                  <a:lnTo>
                    <a:pt x="55499" y="596633"/>
                  </a:lnTo>
                  <a:lnTo>
                    <a:pt x="34251" y="612406"/>
                  </a:lnTo>
                  <a:lnTo>
                    <a:pt x="18770" y="627951"/>
                  </a:lnTo>
                  <a:lnTo>
                    <a:pt x="9042" y="643267"/>
                  </a:lnTo>
                  <a:lnTo>
                    <a:pt x="5067" y="658368"/>
                  </a:lnTo>
                  <a:lnTo>
                    <a:pt x="11430" y="657720"/>
                  </a:lnTo>
                  <a:lnTo>
                    <a:pt x="54394" y="703008"/>
                  </a:lnTo>
                  <a:lnTo>
                    <a:pt x="94678" y="737539"/>
                  </a:lnTo>
                  <a:lnTo>
                    <a:pt x="132270" y="761314"/>
                  </a:lnTo>
                  <a:lnTo>
                    <a:pt x="167170" y="774331"/>
                  </a:lnTo>
                  <a:lnTo>
                    <a:pt x="199390" y="776605"/>
                  </a:lnTo>
                  <a:lnTo>
                    <a:pt x="229806" y="767524"/>
                  </a:lnTo>
                  <a:lnTo>
                    <a:pt x="255473" y="770966"/>
                  </a:lnTo>
                  <a:lnTo>
                    <a:pt x="304698" y="742746"/>
                  </a:lnTo>
                  <a:lnTo>
                    <a:pt x="342201" y="712927"/>
                  </a:lnTo>
                  <a:lnTo>
                    <a:pt x="367969" y="681482"/>
                  </a:lnTo>
                  <a:lnTo>
                    <a:pt x="384289" y="613740"/>
                  </a:lnTo>
                  <a:lnTo>
                    <a:pt x="376047" y="595693"/>
                  </a:lnTo>
                  <a:lnTo>
                    <a:pt x="386486" y="575754"/>
                  </a:lnTo>
                  <a:close/>
                </a:path>
                <a:path w="1226185" h="776605">
                  <a:moveTo>
                    <a:pt x="714197" y="39306"/>
                  </a:moveTo>
                  <a:lnTo>
                    <a:pt x="704316" y="28257"/>
                  </a:lnTo>
                  <a:lnTo>
                    <a:pt x="699706" y="23088"/>
                  </a:lnTo>
                  <a:lnTo>
                    <a:pt x="688733" y="41871"/>
                  </a:lnTo>
                  <a:lnTo>
                    <a:pt x="700227" y="28257"/>
                  </a:lnTo>
                  <a:lnTo>
                    <a:pt x="714197" y="39306"/>
                  </a:lnTo>
                  <a:close/>
                </a:path>
                <a:path w="1226185" h="776605">
                  <a:moveTo>
                    <a:pt x="721487" y="0"/>
                  </a:moveTo>
                  <a:lnTo>
                    <a:pt x="706767" y="1485"/>
                  </a:lnTo>
                  <a:lnTo>
                    <a:pt x="708444" y="18199"/>
                  </a:lnTo>
                  <a:lnTo>
                    <a:pt x="712419" y="17792"/>
                  </a:lnTo>
                  <a:lnTo>
                    <a:pt x="721487" y="0"/>
                  </a:lnTo>
                  <a:close/>
                </a:path>
                <a:path w="1226185" h="776605">
                  <a:moveTo>
                    <a:pt x="733691" y="687857"/>
                  </a:moveTo>
                  <a:lnTo>
                    <a:pt x="731050" y="677672"/>
                  </a:lnTo>
                  <a:lnTo>
                    <a:pt x="725043" y="673849"/>
                  </a:lnTo>
                  <a:lnTo>
                    <a:pt x="714870" y="676490"/>
                  </a:lnTo>
                  <a:lnTo>
                    <a:pt x="724827" y="695579"/>
                  </a:lnTo>
                  <a:lnTo>
                    <a:pt x="728205" y="697242"/>
                  </a:lnTo>
                  <a:lnTo>
                    <a:pt x="733691" y="687857"/>
                  </a:lnTo>
                  <a:close/>
                </a:path>
                <a:path w="1226185" h="776605">
                  <a:moveTo>
                    <a:pt x="764832" y="219036"/>
                  </a:moveTo>
                  <a:lnTo>
                    <a:pt x="764197" y="212674"/>
                  </a:lnTo>
                  <a:lnTo>
                    <a:pt x="762012" y="204292"/>
                  </a:lnTo>
                  <a:lnTo>
                    <a:pt x="759561" y="194906"/>
                  </a:lnTo>
                  <a:lnTo>
                    <a:pt x="757986" y="192595"/>
                  </a:lnTo>
                  <a:lnTo>
                    <a:pt x="751700" y="183337"/>
                  </a:lnTo>
                  <a:lnTo>
                    <a:pt x="751700" y="204292"/>
                  </a:lnTo>
                  <a:lnTo>
                    <a:pt x="743826" y="221945"/>
                  </a:lnTo>
                  <a:lnTo>
                    <a:pt x="738263" y="222516"/>
                  </a:lnTo>
                  <a:lnTo>
                    <a:pt x="746125" y="204851"/>
                  </a:lnTo>
                  <a:lnTo>
                    <a:pt x="751700" y="204292"/>
                  </a:lnTo>
                  <a:lnTo>
                    <a:pt x="751700" y="183337"/>
                  </a:lnTo>
                  <a:lnTo>
                    <a:pt x="749566" y="180187"/>
                  </a:lnTo>
                  <a:lnTo>
                    <a:pt x="734199" y="168529"/>
                  </a:lnTo>
                  <a:lnTo>
                    <a:pt x="713473" y="159918"/>
                  </a:lnTo>
                  <a:lnTo>
                    <a:pt x="708152" y="166878"/>
                  </a:lnTo>
                  <a:lnTo>
                    <a:pt x="452780" y="192595"/>
                  </a:lnTo>
                  <a:lnTo>
                    <a:pt x="407873" y="203796"/>
                  </a:lnTo>
                  <a:lnTo>
                    <a:pt x="394665" y="249885"/>
                  </a:lnTo>
                  <a:lnTo>
                    <a:pt x="402412" y="260019"/>
                  </a:lnTo>
                  <a:lnTo>
                    <a:pt x="411772" y="268147"/>
                  </a:lnTo>
                  <a:lnTo>
                    <a:pt x="422732" y="274256"/>
                  </a:lnTo>
                  <a:lnTo>
                    <a:pt x="435305" y="278333"/>
                  </a:lnTo>
                  <a:lnTo>
                    <a:pt x="472605" y="261721"/>
                  </a:lnTo>
                  <a:lnTo>
                    <a:pt x="473240" y="268084"/>
                  </a:lnTo>
                  <a:lnTo>
                    <a:pt x="487413" y="261721"/>
                  </a:lnTo>
                  <a:lnTo>
                    <a:pt x="491693" y="259803"/>
                  </a:lnTo>
                  <a:lnTo>
                    <a:pt x="543242" y="261035"/>
                  </a:lnTo>
                  <a:lnTo>
                    <a:pt x="540689" y="299466"/>
                  </a:lnTo>
                  <a:lnTo>
                    <a:pt x="554736" y="311302"/>
                  </a:lnTo>
                  <a:lnTo>
                    <a:pt x="550341" y="395325"/>
                  </a:lnTo>
                  <a:lnTo>
                    <a:pt x="552310" y="414807"/>
                  </a:lnTo>
                  <a:lnTo>
                    <a:pt x="568845" y="451332"/>
                  </a:lnTo>
                  <a:lnTo>
                    <a:pt x="563118" y="458317"/>
                  </a:lnTo>
                  <a:lnTo>
                    <a:pt x="580491" y="630961"/>
                  </a:lnTo>
                  <a:lnTo>
                    <a:pt x="580542" y="695236"/>
                  </a:lnTo>
                  <a:lnTo>
                    <a:pt x="586905" y="694601"/>
                  </a:lnTo>
                  <a:lnTo>
                    <a:pt x="591134" y="712724"/>
                  </a:lnTo>
                  <a:lnTo>
                    <a:pt x="599757" y="726554"/>
                  </a:lnTo>
                  <a:lnTo>
                    <a:pt x="612775" y="736066"/>
                  </a:lnTo>
                  <a:lnTo>
                    <a:pt x="630174" y="741273"/>
                  </a:lnTo>
                  <a:lnTo>
                    <a:pt x="678967" y="711034"/>
                  </a:lnTo>
                  <a:lnTo>
                    <a:pt x="673925" y="694601"/>
                  </a:lnTo>
                  <a:lnTo>
                    <a:pt x="669404" y="679869"/>
                  </a:lnTo>
                  <a:lnTo>
                    <a:pt x="662978" y="616089"/>
                  </a:lnTo>
                  <a:lnTo>
                    <a:pt x="661479" y="601167"/>
                  </a:lnTo>
                  <a:lnTo>
                    <a:pt x="632790" y="316306"/>
                  </a:lnTo>
                  <a:lnTo>
                    <a:pt x="621334" y="259803"/>
                  </a:lnTo>
                  <a:lnTo>
                    <a:pt x="620026" y="253301"/>
                  </a:lnTo>
                  <a:lnTo>
                    <a:pt x="638467" y="245021"/>
                  </a:lnTo>
                  <a:lnTo>
                    <a:pt x="645071" y="250774"/>
                  </a:lnTo>
                  <a:lnTo>
                    <a:pt x="702208" y="245021"/>
                  </a:lnTo>
                  <a:lnTo>
                    <a:pt x="728205" y="242404"/>
                  </a:lnTo>
                  <a:lnTo>
                    <a:pt x="735215" y="248132"/>
                  </a:lnTo>
                  <a:lnTo>
                    <a:pt x="741045" y="242404"/>
                  </a:lnTo>
                  <a:lnTo>
                    <a:pt x="761288" y="222516"/>
                  </a:lnTo>
                  <a:lnTo>
                    <a:pt x="764832" y="219036"/>
                  </a:lnTo>
                  <a:close/>
                </a:path>
                <a:path w="1226185" h="776605">
                  <a:moveTo>
                    <a:pt x="786358" y="632333"/>
                  </a:moveTo>
                  <a:lnTo>
                    <a:pt x="777316" y="618375"/>
                  </a:lnTo>
                  <a:lnTo>
                    <a:pt x="774331" y="616661"/>
                  </a:lnTo>
                  <a:lnTo>
                    <a:pt x="770559" y="623062"/>
                  </a:lnTo>
                  <a:lnTo>
                    <a:pt x="773201" y="633260"/>
                  </a:lnTo>
                  <a:lnTo>
                    <a:pt x="782586" y="638733"/>
                  </a:lnTo>
                  <a:lnTo>
                    <a:pt x="786358" y="632333"/>
                  </a:lnTo>
                  <a:close/>
                </a:path>
                <a:path w="1226185" h="776605">
                  <a:moveTo>
                    <a:pt x="789495" y="57035"/>
                  </a:moveTo>
                  <a:lnTo>
                    <a:pt x="788873" y="50800"/>
                  </a:lnTo>
                  <a:lnTo>
                    <a:pt x="787946" y="41529"/>
                  </a:lnTo>
                  <a:lnTo>
                    <a:pt x="784809" y="50279"/>
                  </a:lnTo>
                  <a:lnTo>
                    <a:pt x="779640" y="50800"/>
                  </a:lnTo>
                  <a:lnTo>
                    <a:pt x="774420" y="42887"/>
                  </a:lnTo>
                  <a:lnTo>
                    <a:pt x="769251" y="43408"/>
                  </a:lnTo>
                  <a:lnTo>
                    <a:pt x="776820" y="66751"/>
                  </a:lnTo>
                  <a:lnTo>
                    <a:pt x="789495" y="57035"/>
                  </a:lnTo>
                  <a:close/>
                </a:path>
                <a:path w="1226185" h="776605">
                  <a:moveTo>
                    <a:pt x="848347" y="648055"/>
                  </a:moveTo>
                  <a:lnTo>
                    <a:pt x="846035" y="642391"/>
                  </a:lnTo>
                  <a:lnTo>
                    <a:pt x="839584" y="634199"/>
                  </a:lnTo>
                  <a:lnTo>
                    <a:pt x="834491" y="635520"/>
                  </a:lnTo>
                  <a:lnTo>
                    <a:pt x="832789" y="638505"/>
                  </a:lnTo>
                  <a:lnTo>
                    <a:pt x="834110" y="643585"/>
                  </a:lnTo>
                  <a:lnTo>
                    <a:pt x="846518" y="651179"/>
                  </a:lnTo>
                  <a:lnTo>
                    <a:pt x="848347" y="648055"/>
                  </a:lnTo>
                  <a:close/>
                </a:path>
                <a:path w="1226185" h="776605">
                  <a:moveTo>
                    <a:pt x="1225816" y="535444"/>
                  </a:moveTo>
                  <a:lnTo>
                    <a:pt x="1187564" y="155575"/>
                  </a:lnTo>
                  <a:lnTo>
                    <a:pt x="1193279" y="148564"/>
                  </a:lnTo>
                  <a:lnTo>
                    <a:pt x="1180134" y="133197"/>
                  </a:lnTo>
                  <a:lnTo>
                    <a:pt x="1168755" y="122415"/>
                  </a:lnTo>
                  <a:lnTo>
                    <a:pt x="1159141" y="116217"/>
                  </a:lnTo>
                  <a:lnTo>
                    <a:pt x="1151293" y="114630"/>
                  </a:lnTo>
                  <a:lnTo>
                    <a:pt x="1139355" y="117436"/>
                  </a:lnTo>
                  <a:lnTo>
                    <a:pt x="1127379" y="123469"/>
                  </a:lnTo>
                  <a:lnTo>
                    <a:pt x="1115377" y="132715"/>
                  </a:lnTo>
                  <a:lnTo>
                    <a:pt x="1103337" y="145173"/>
                  </a:lnTo>
                  <a:lnTo>
                    <a:pt x="1114145" y="188683"/>
                  </a:lnTo>
                  <a:lnTo>
                    <a:pt x="1116711" y="214147"/>
                  </a:lnTo>
                  <a:lnTo>
                    <a:pt x="1130096" y="410883"/>
                  </a:lnTo>
                  <a:lnTo>
                    <a:pt x="1145349" y="434657"/>
                  </a:lnTo>
                  <a:lnTo>
                    <a:pt x="1139621" y="441655"/>
                  </a:lnTo>
                  <a:lnTo>
                    <a:pt x="1143469" y="479844"/>
                  </a:lnTo>
                  <a:lnTo>
                    <a:pt x="1146022" y="513168"/>
                  </a:lnTo>
                  <a:lnTo>
                    <a:pt x="1146022" y="537146"/>
                  </a:lnTo>
                  <a:lnTo>
                    <a:pt x="1143482" y="551789"/>
                  </a:lnTo>
                  <a:lnTo>
                    <a:pt x="1138389" y="557110"/>
                  </a:lnTo>
                  <a:lnTo>
                    <a:pt x="1134300" y="579843"/>
                  </a:lnTo>
                  <a:lnTo>
                    <a:pt x="1116952" y="597535"/>
                  </a:lnTo>
                  <a:lnTo>
                    <a:pt x="1086332" y="610184"/>
                  </a:lnTo>
                  <a:lnTo>
                    <a:pt x="1042441" y="617791"/>
                  </a:lnTo>
                  <a:lnTo>
                    <a:pt x="1007414" y="603377"/>
                  </a:lnTo>
                  <a:lnTo>
                    <a:pt x="981278" y="581952"/>
                  </a:lnTo>
                  <a:lnTo>
                    <a:pt x="964031" y="553504"/>
                  </a:lnTo>
                  <a:lnTo>
                    <a:pt x="955662" y="518045"/>
                  </a:lnTo>
                  <a:lnTo>
                    <a:pt x="950531" y="467131"/>
                  </a:lnTo>
                  <a:lnTo>
                    <a:pt x="943521" y="461403"/>
                  </a:lnTo>
                  <a:lnTo>
                    <a:pt x="954366" y="441426"/>
                  </a:lnTo>
                  <a:lnTo>
                    <a:pt x="938441" y="410895"/>
                  </a:lnTo>
                  <a:lnTo>
                    <a:pt x="949236" y="390512"/>
                  </a:lnTo>
                  <a:lnTo>
                    <a:pt x="932065" y="347637"/>
                  </a:lnTo>
                  <a:lnTo>
                    <a:pt x="937437" y="345084"/>
                  </a:lnTo>
                  <a:lnTo>
                    <a:pt x="940803" y="338721"/>
                  </a:lnTo>
                  <a:lnTo>
                    <a:pt x="942200" y="328549"/>
                  </a:lnTo>
                  <a:lnTo>
                    <a:pt x="941590" y="314540"/>
                  </a:lnTo>
                  <a:lnTo>
                    <a:pt x="926934" y="168960"/>
                  </a:lnTo>
                  <a:lnTo>
                    <a:pt x="919162" y="158661"/>
                  </a:lnTo>
                  <a:lnTo>
                    <a:pt x="908723" y="151803"/>
                  </a:lnTo>
                  <a:lnTo>
                    <a:pt x="895629" y="148374"/>
                  </a:lnTo>
                  <a:lnTo>
                    <a:pt x="879856" y="148386"/>
                  </a:lnTo>
                  <a:lnTo>
                    <a:pt x="837158" y="170548"/>
                  </a:lnTo>
                  <a:lnTo>
                    <a:pt x="832510" y="184899"/>
                  </a:lnTo>
                  <a:lnTo>
                    <a:pt x="838873" y="184251"/>
                  </a:lnTo>
                  <a:lnTo>
                    <a:pt x="835723" y="216725"/>
                  </a:lnTo>
                  <a:lnTo>
                    <a:pt x="836993" y="229450"/>
                  </a:lnTo>
                  <a:lnTo>
                    <a:pt x="853528" y="265950"/>
                  </a:lnTo>
                  <a:lnTo>
                    <a:pt x="847801" y="272961"/>
                  </a:lnTo>
                  <a:lnTo>
                    <a:pt x="878408" y="576846"/>
                  </a:lnTo>
                  <a:lnTo>
                    <a:pt x="913638" y="611479"/>
                  </a:lnTo>
                  <a:lnTo>
                    <a:pt x="909586" y="631164"/>
                  </a:lnTo>
                  <a:lnTo>
                    <a:pt x="934593" y="662051"/>
                  </a:lnTo>
                  <a:lnTo>
                    <a:pt x="964222" y="682917"/>
                  </a:lnTo>
                  <a:lnTo>
                    <a:pt x="998461" y="693788"/>
                  </a:lnTo>
                  <a:lnTo>
                    <a:pt x="1037323" y="694651"/>
                  </a:lnTo>
                  <a:lnTo>
                    <a:pt x="1106932" y="687641"/>
                  </a:lnTo>
                  <a:lnTo>
                    <a:pt x="1149223" y="664248"/>
                  </a:lnTo>
                  <a:lnTo>
                    <a:pt x="1179004" y="643216"/>
                  </a:lnTo>
                  <a:lnTo>
                    <a:pt x="1196263" y="624547"/>
                  </a:lnTo>
                  <a:lnTo>
                    <a:pt x="1201000" y="608253"/>
                  </a:lnTo>
                  <a:lnTo>
                    <a:pt x="1225816" y="5354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419514" y="27783"/>
              <a:ext cx="1825649" cy="95571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383455" y="0"/>
              <a:ext cx="1052841" cy="965156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497527" y="0"/>
              <a:ext cx="899793" cy="600678"/>
            </a:xfrm>
            <a:prstGeom prst="rect">
              <a:avLst/>
            </a:prstGeom>
          </p:spPr>
        </p:pic>
      </p:grpSp>
      <p:sp>
        <p:nvSpPr>
          <p:cNvPr id="27" name="object 27"/>
          <p:cNvSpPr txBox="1"/>
          <p:nvPr/>
        </p:nvSpPr>
        <p:spPr>
          <a:xfrm>
            <a:off x="6703335" y="6181662"/>
            <a:ext cx="159956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z="1600" b="1" dirty="0">
                <a:solidFill>
                  <a:srgbClr val="FFFFFF"/>
                </a:solidFill>
                <a:latin typeface="Helvetica"/>
                <a:cs typeface="Helvetica"/>
                <a:hlinkClick r:id="rId16"/>
              </a:rPr>
              <a:t>ww</a:t>
            </a:r>
            <a:r>
              <a:rPr sz="1600" b="1" spc="-60" dirty="0">
                <a:solidFill>
                  <a:srgbClr val="FFFFFF"/>
                </a:solidFill>
                <a:latin typeface="Helvetica"/>
                <a:cs typeface="Helvetica"/>
                <a:hlinkClick r:id="rId16"/>
              </a:rPr>
              <a:t>w</a:t>
            </a:r>
            <a:r>
              <a:rPr sz="1600" b="1" dirty="0">
                <a:solidFill>
                  <a:srgbClr val="FFFFFF"/>
                </a:solidFill>
                <a:latin typeface="Helvetica"/>
                <a:cs typeface="Helvetica"/>
                <a:hlinkClick r:id="rId16"/>
              </a:rPr>
              <a:t>.nwrc.ac.uk</a:t>
            </a:r>
            <a:endParaRPr sz="1600">
              <a:latin typeface="Helvetica"/>
              <a:cs typeface="Helvetica"/>
            </a:endParaRPr>
          </a:p>
        </p:txBody>
      </p:sp>
      <p:sp>
        <p:nvSpPr>
          <p:cNvPr id="28" name="object 2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pc="-5" dirty="0"/>
              <a:t>#ApplyNow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1868</Words>
  <Application>Microsoft Office PowerPoint</Application>
  <PresentationFormat>Widescreen</PresentationFormat>
  <Paragraphs>184</Paragraphs>
  <Slides>28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Calibri</vt:lpstr>
      <vt:lpstr>Helvetica</vt:lpstr>
      <vt:lpstr>Helvetica-Light</vt:lpstr>
      <vt:lpstr>Office Theme</vt:lpstr>
      <vt:lpstr>Art and Design</vt:lpstr>
      <vt:lpstr>Art and Design</vt:lpstr>
      <vt:lpstr>Art and Design</vt:lpstr>
      <vt:lpstr>Art and Design</vt:lpstr>
      <vt:lpstr>Art and Design</vt:lpstr>
      <vt:lpstr>Art and Design</vt:lpstr>
      <vt:lpstr>Art and Design</vt:lpstr>
      <vt:lpstr>Art and Design</vt:lpstr>
      <vt:lpstr>Art and Design</vt:lpstr>
      <vt:lpstr>UAL Level 3 Diploma / Extended Diploma Art and Design</vt:lpstr>
      <vt:lpstr>Art and Design</vt:lpstr>
      <vt:lpstr>Art and Design</vt:lpstr>
      <vt:lpstr>Art and Design</vt:lpstr>
      <vt:lpstr>Art and Design</vt:lpstr>
      <vt:lpstr>UAL Level 3 Foundation Diploma Art and Design</vt:lpstr>
      <vt:lpstr>UAL Level 3 Foundation Diploma Art and Design</vt:lpstr>
      <vt:lpstr>UAL Level 3 Foundation Diploma Art and Design</vt:lpstr>
      <vt:lpstr>UAL Level 3 Foundation Diploma Art and Design</vt:lpstr>
      <vt:lpstr>Art and Design (Textiles)</vt:lpstr>
      <vt:lpstr>Art and Design (Textiles)</vt:lpstr>
      <vt:lpstr>Art and Design (Textiles)</vt:lpstr>
      <vt:lpstr>BTEC Level 5 Higher National Diploma Art and Design (Textiles)</vt:lpstr>
      <vt:lpstr>Art and Design (Art Practice)</vt:lpstr>
      <vt:lpstr>Art and Design (Art Practice)</vt:lpstr>
      <vt:lpstr>Art and Design (Art Practice)</vt:lpstr>
      <vt:lpstr>BTEC Level 5 Higher National Diploma Art and Design (Art Practice)</vt:lpstr>
      <vt:lpstr>BTEC Level 5 Higher National Diploma Art and Design (Art Practice)</vt:lpstr>
      <vt:lpstr>UAL Level 3 Diploma / Extended Diploma Art and Design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Speer, Gaenor</dc:creator>
  <cp:lastModifiedBy>Gaenor Speer</cp:lastModifiedBy>
  <cp:revision>6</cp:revision>
  <dcterms:created xsi:type="dcterms:W3CDTF">2021-03-04T13:20:06Z</dcterms:created>
  <dcterms:modified xsi:type="dcterms:W3CDTF">2021-03-19T13:51:37Z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2021-03-04T00:00:00Z</vt:filetime>
  </property>
  <property fmtid="{D5CDD505-2E9C-101B-9397-08002B2CF9AE}" pid="3" name="Creator">
    <vt:lpwstr>Adobe InDesign CC 2017 (Macintosh)</vt:lpwstr>
  </property>
  <property fmtid="{D5CDD505-2E9C-101B-9397-08002B2CF9AE}" pid="4" name="LastSaved">
    <vt:filetime>2021-03-04T00:00:00Z</vt:filetime>
  </property>
</Properties>
</file>